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5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6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7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1" r:id="rId1"/>
  </p:sldMasterIdLst>
  <p:notesMasterIdLst>
    <p:notesMasterId r:id="rId22"/>
  </p:notesMasterIdLst>
  <p:sldIdLst>
    <p:sldId id="259" r:id="rId2"/>
    <p:sldId id="257" r:id="rId3"/>
    <p:sldId id="258" r:id="rId4"/>
    <p:sldId id="264" r:id="rId5"/>
    <p:sldId id="261" r:id="rId6"/>
    <p:sldId id="282" r:id="rId7"/>
    <p:sldId id="283" r:id="rId8"/>
    <p:sldId id="286" r:id="rId9"/>
    <p:sldId id="285" r:id="rId10"/>
    <p:sldId id="284" r:id="rId11"/>
    <p:sldId id="288" r:id="rId12"/>
    <p:sldId id="266" r:id="rId13"/>
    <p:sldId id="281" r:id="rId14"/>
    <p:sldId id="262" r:id="rId15"/>
    <p:sldId id="267" r:id="rId16"/>
    <p:sldId id="268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E3403B-A81D-8741-95CB-10E45E1D8130}" v="14" dt="2020-02-19T21:57:23.213"/>
    <p1510:client id="{10E55517-A0E0-A31F-F4D9-638BDA6A855A}" v="100" dt="2020-02-20T12:50:58.952"/>
    <p1510:client id="{88996102-EE82-0F05-C8C5-7290E18DBFCC}" v="42" dt="2020-02-20T11:31:24.922"/>
    <p1510:client id="{89C01F6E-71B2-17B7-3913-E1E28CD14B02}" v="22" dt="2020-02-19T15:53:36.217"/>
    <p1510:client id="{99589E84-0C54-0C0E-992A-355DCCF6BEED}" v="248" dt="2020-02-19T17:26:27.538"/>
    <p1510:client id="{9F557545-01C2-F9FD-C6B7-EC1F69F95945}" v="1" dt="2020-02-20T11:45:19.166"/>
    <p1510:client id="{A7FBFD74-1156-499B-820E-06DCAF591D80}" v="123" dt="2020-02-20T09:08:56.348"/>
    <p1510:client id="{AFDA0601-4F92-684C-AD48-E544C71CFC69}" v="2459" dt="2020-02-20T14:29:26.859"/>
    <p1510:client id="{C562DB66-B5A7-7DC3-4E80-04A9BE24616A}" v="189" dt="2020-02-20T11:10:27.931"/>
    <p1510:client id="{CB8101BF-AFC8-8998-F756-963086516C75}" v="1063" dt="2020-02-20T01:19:10.369"/>
    <p1510:client id="{CC638A1E-0AA7-ABF0-1815-4543A6799B1C}" v="12" dt="2020-02-20T07:45:37.577"/>
    <p1510:client id="{EDE42C46-EA61-F8F0-9EC5-182DF68A68E5}" v="248" dt="2020-02-20T11:48:24.087"/>
    <p1510:client id="{F1666ECE-E829-D374-59A7-9D2C8EEE935D}" v="15" dt="2020-02-20T07:51:53.664"/>
    <p1510:client id="{F7C84C7E-D43A-9D74-6673-B711A9F1ED63}" v="56" dt="2020-02-20T12:50:11.887"/>
    <p1510:client id="{FF2C0B04-C91F-48F8-9409-D53CBC6061ED}" v="94" dt="2020-02-19T15:17:15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916"/>
  </p:normalViewPr>
  <p:slideViewPr>
    <p:cSldViewPr snapToGrid="0" snapToObjects="1">
      <p:cViewPr varScale="1">
        <p:scale>
          <a:sx n="90" d="100"/>
          <a:sy n="90" d="100"/>
        </p:scale>
        <p:origin x="23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ea Petcu (MSc Cyber Security FT)" userId="S::agp692@student.bham.ac.uk::6db8c5d4-694a-4c30-a277-5f0d62ab4743" providerId="AD" clId="Web-{C562DB66-B5A7-7DC3-4E80-04A9BE24616A}"/>
    <pc:docChg chg="addSld delSld modSld sldOrd">
      <pc:chgData name="Andreea Petcu (MSc Cyber Security FT)" userId="S::agp692@student.bham.ac.uk::6db8c5d4-694a-4c30-a277-5f0d62ab4743" providerId="AD" clId="Web-{C562DB66-B5A7-7DC3-4E80-04A9BE24616A}" dt="2020-02-20T11:21:57.727" v="179"/>
      <pc:docMkLst>
        <pc:docMk/>
      </pc:docMkLst>
      <pc:sldChg chg="modNotes">
        <pc:chgData name="Andreea Petcu (MSc Cyber Security FT)" userId="S::agp692@student.bham.ac.uk::6db8c5d4-694a-4c30-a277-5f0d62ab4743" providerId="AD" clId="Web-{C562DB66-B5A7-7DC3-4E80-04A9BE24616A}" dt="2020-02-20T11:21:44.227" v="178"/>
        <pc:sldMkLst>
          <pc:docMk/>
          <pc:sldMk cId="1380737709" sldId="261"/>
        </pc:sldMkLst>
      </pc:sldChg>
      <pc:sldChg chg="addSp modSp modNotes">
        <pc:chgData name="Andreea Petcu (MSc Cyber Security FT)" userId="S::agp692@student.bham.ac.uk::6db8c5d4-694a-4c30-a277-5f0d62ab4743" providerId="AD" clId="Web-{C562DB66-B5A7-7DC3-4E80-04A9BE24616A}" dt="2020-02-20T10:55:26.494" v="78"/>
        <pc:sldMkLst>
          <pc:docMk/>
          <pc:sldMk cId="324796349" sldId="266"/>
        </pc:sldMkLst>
        <pc:spChg chg="mod">
          <ac:chgData name="Andreea Petcu (MSc Cyber Security FT)" userId="S::agp692@student.bham.ac.uk::6db8c5d4-694a-4c30-a277-5f0d62ab4743" providerId="AD" clId="Web-{C562DB66-B5A7-7DC3-4E80-04A9BE24616A}" dt="2020-02-20T10:54:28.120" v="67" actId="20577"/>
          <ac:spMkLst>
            <pc:docMk/>
            <pc:sldMk cId="324796349" sldId="266"/>
            <ac:spMk id="7" creationId="{B8F62E1B-B99F-4454-9E07-80692DE7F832}"/>
          </ac:spMkLst>
        </pc:spChg>
        <pc:picChg chg="add mod">
          <ac:chgData name="Andreea Petcu (MSc Cyber Security FT)" userId="S::agp692@student.bham.ac.uk::6db8c5d4-694a-4c30-a277-5f0d62ab4743" providerId="AD" clId="Web-{C562DB66-B5A7-7DC3-4E80-04A9BE24616A}" dt="2020-02-20T10:54:50.979" v="73" actId="1076"/>
          <ac:picMkLst>
            <pc:docMk/>
            <pc:sldMk cId="324796349" sldId="266"/>
            <ac:picMk id="5" creationId="{AFEEB046-033E-4DA3-A265-3C4F53294836}"/>
          </ac:picMkLst>
        </pc:picChg>
      </pc:sldChg>
      <pc:sldChg chg="addSp delSp modSp modNotes">
        <pc:chgData name="Andreea Petcu (MSc Cyber Security FT)" userId="S::agp692@student.bham.ac.uk::6db8c5d4-694a-4c30-a277-5f0d62ab4743" providerId="AD" clId="Web-{C562DB66-B5A7-7DC3-4E80-04A9BE24616A}" dt="2020-02-20T11:21:57.727" v="179"/>
        <pc:sldMkLst>
          <pc:docMk/>
          <pc:sldMk cId="3716919127" sldId="267"/>
        </pc:sldMkLst>
        <pc:spChg chg="mod">
          <ac:chgData name="Andreea Petcu (MSc Cyber Security FT)" userId="S::agp692@student.bham.ac.uk::6db8c5d4-694a-4c30-a277-5f0d62ab4743" providerId="AD" clId="Web-{C562DB66-B5A7-7DC3-4E80-04A9BE24616A}" dt="2020-02-20T10:42:38.105" v="42" actId="20577"/>
          <ac:spMkLst>
            <pc:docMk/>
            <pc:sldMk cId="3716919127" sldId="267"/>
            <ac:spMk id="2" creationId="{914827D4-D4A2-433A-BF1D-0BFAF15758D1}"/>
          </ac:spMkLst>
        </pc:spChg>
        <pc:spChg chg="add mod">
          <ac:chgData name="Andreea Petcu (MSc Cyber Security FT)" userId="S::agp692@student.bham.ac.uk::6db8c5d4-694a-4c30-a277-5f0d62ab4743" providerId="AD" clId="Web-{C562DB66-B5A7-7DC3-4E80-04A9BE24616A}" dt="2020-02-20T10:36:56.434" v="30"/>
          <ac:spMkLst>
            <pc:docMk/>
            <pc:sldMk cId="3716919127" sldId="267"/>
            <ac:spMk id="11" creationId="{B4BAFD04-81CE-493C-B202-D53B0686F569}"/>
          </ac:spMkLst>
        </pc:spChg>
        <pc:spChg chg="add del">
          <ac:chgData name="Andreea Petcu (MSc Cyber Security FT)" userId="S::agp692@student.bham.ac.uk::6db8c5d4-694a-4c30-a277-5f0d62ab4743" providerId="AD" clId="Web-{C562DB66-B5A7-7DC3-4E80-04A9BE24616A}" dt="2020-02-20T10:42:40.542" v="43"/>
          <ac:spMkLst>
            <pc:docMk/>
            <pc:sldMk cId="3716919127" sldId="267"/>
            <ac:spMk id="13" creationId="{B9264C2D-FDF2-4E48-8744-ECC1D4AA5319}"/>
          </ac:spMkLst>
        </pc:spChg>
        <pc:spChg chg="add mod">
          <ac:chgData name="Andreea Petcu (MSc Cyber Security FT)" userId="S::agp692@student.bham.ac.uk::6db8c5d4-694a-4c30-a277-5f0d62ab4743" providerId="AD" clId="Web-{C562DB66-B5A7-7DC3-4E80-04A9BE24616A}" dt="2020-02-20T10:44:37.324" v="64" actId="688"/>
          <ac:spMkLst>
            <pc:docMk/>
            <pc:sldMk cId="3716919127" sldId="267"/>
            <ac:spMk id="14" creationId="{955B07DB-4440-4200-BFA5-ED7CF7DA8891}"/>
          </ac:spMkLst>
        </pc:spChg>
        <pc:grpChg chg="add mod">
          <ac:chgData name="Andreea Petcu (MSc Cyber Security FT)" userId="S::agp692@student.bham.ac.uk::6db8c5d4-694a-4c30-a277-5f0d62ab4743" providerId="AD" clId="Web-{C562DB66-B5A7-7DC3-4E80-04A9BE24616A}" dt="2020-02-20T10:44:19.167" v="63" actId="14100"/>
          <ac:grpSpMkLst>
            <pc:docMk/>
            <pc:sldMk cId="3716919127" sldId="267"/>
            <ac:grpSpMk id="12" creationId="{9005A3F5-37AD-4581-8BB1-7FBCA6E3F3C5}"/>
          </ac:grpSpMkLst>
        </pc:grpChg>
        <pc:picChg chg="add del mod">
          <ac:chgData name="Andreea Petcu (MSc Cyber Security FT)" userId="S::agp692@student.bham.ac.uk::6db8c5d4-694a-4c30-a277-5f0d62ab4743" providerId="AD" clId="Web-{C562DB66-B5A7-7DC3-4E80-04A9BE24616A}" dt="2020-02-20T10:21:35.388" v="3"/>
          <ac:picMkLst>
            <pc:docMk/>
            <pc:sldMk cId="3716919127" sldId="267"/>
            <ac:picMk id="4" creationId="{B146BDA5-F774-4E52-A482-142C4EEA8799}"/>
          </ac:picMkLst>
        </pc:picChg>
        <pc:picChg chg="add del mod">
          <ac:chgData name="Andreea Petcu (MSc Cyber Security FT)" userId="S::agp692@student.bham.ac.uk::6db8c5d4-694a-4c30-a277-5f0d62ab4743" providerId="AD" clId="Web-{C562DB66-B5A7-7DC3-4E80-04A9BE24616A}" dt="2020-02-20T10:34:12.512" v="6"/>
          <ac:picMkLst>
            <pc:docMk/>
            <pc:sldMk cId="3716919127" sldId="267"/>
            <ac:picMk id="6" creationId="{2A3D7450-7703-4D5E-8350-A08EC3863D1B}"/>
          </ac:picMkLst>
        </pc:picChg>
        <pc:picChg chg="add mod modCrop">
          <ac:chgData name="Andreea Petcu (MSc Cyber Security FT)" userId="S::agp692@student.bham.ac.uk::6db8c5d4-694a-4c30-a277-5f0d62ab4743" providerId="AD" clId="Web-{C562DB66-B5A7-7DC3-4E80-04A9BE24616A}" dt="2020-02-20T10:38:24.637" v="31" actId="14100"/>
          <ac:picMkLst>
            <pc:docMk/>
            <pc:sldMk cId="3716919127" sldId="267"/>
            <ac:picMk id="9" creationId="{CFC03343-15F5-47E2-AFF4-2C312243B4DF}"/>
          </ac:picMkLst>
        </pc:picChg>
        <pc:picChg chg="add mod">
          <ac:chgData name="Andreea Petcu (MSc Cyber Security FT)" userId="S::agp692@student.bham.ac.uk::6db8c5d4-694a-4c30-a277-5f0d62ab4743" providerId="AD" clId="Web-{C562DB66-B5A7-7DC3-4E80-04A9BE24616A}" dt="2020-02-20T11:06:29.572" v="116" actId="1076"/>
          <ac:picMkLst>
            <pc:docMk/>
            <pc:sldMk cId="3716919127" sldId="267"/>
            <ac:picMk id="15" creationId="{24861D9C-40AC-429E-94D3-C768D28256D6}"/>
          </ac:picMkLst>
        </pc:picChg>
      </pc:sldChg>
      <pc:sldChg chg="addSp delSp modSp modNotes">
        <pc:chgData name="Andreea Petcu (MSc Cyber Security FT)" userId="S::agp692@student.bham.ac.uk::6db8c5d4-694a-4c30-a277-5f0d62ab4743" providerId="AD" clId="Web-{C562DB66-B5A7-7DC3-4E80-04A9BE24616A}" dt="2020-02-20T11:10:25.118" v="174" actId="20577"/>
        <pc:sldMkLst>
          <pc:docMk/>
          <pc:sldMk cId="1682610035" sldId="268"/>
        </pc:sldMkLst>
        <pc:spChg chg="mod">
          <ac:chgData name="Andreea Petcu (MSc Cyber Security FT)" userId="S::agp692@student.bham.ac.uk::6db8c5d4-694a-4c30-a277-5f0d62ab4743" providerId="AD" clId="Web-{C562DB66-B5A7-7DC3-4E80-04A9BE24616A}" dt="2020-02-20T11:10:25.118" v="174" actId="20577"/>
          <ac:spMkLst>
            <pc:docMk/>
            <pc:sldMk cId="1682610035" sldId="268"/>
            <ac:spMk id="6" creationId="{23B7B2B1-D54D-4044-85BD-B2640D736440}"/>
          </ac:spMkLst>
        </pc:spChg>
        <pc:picChg chg="add mod">
          <ac:chgData name="Andreea Petcu (MSc Cyber Security FT)" userId="S::agp692@student.bham.ac.uk::6db8c5d4-694a-4c30-a277-5f0d62ab4743" providerId="AD" clId="Web-{C562DB66-B5A7-7DC3-4E80-04A9BE24616A}" dt="2020-02-20T11:05:54.478" v="111" actId="1076"/>
          <ac:picMkLst>
            <pc:docMk/>
            <pc:sldMk cId="1682610035" sldId="268"/>
            <ac:picMk id="2" creationId="{6008D6B1-5F86-45C9-8A3F-F41ED2E7E46E}"/>
          </ac:picMkLst>
        </pc:picChg>
        <pc:picChg chg="add del mod">
          <ac:chgData name="Andreea Petcu (MSc Cyber Security FT)" userId="S::agp692@student.bham.ac.uk::6db8c5d4-694a-4c30-a277-5f0d62ab4743" providerId="AD" clId="Web-{C562DB66-B5A7-7DC3-4E80-04A9BE24616A}" dt="2020-02-20T10:59:50.150" v="98"/>
          <ac:picMkLst>
            <pc:docMk/>
            <pc:sldMk cId="1682610035" sldId="268"/>
            <ac:picMk id="5" creationId="{422EE4C9-CD01-4A7D-8202-012DBDA6A78D}"/>
          </ac:picMkLst>
        </pc:picChg>
        <pc:picChg chg="add mod">
          <ac:chgData name="Andreea Petcu (MSc Cyber Security FT)" userId="S::agp692@student.bham.ac.uk::6db8c5d4-694a-4c30-a277-5f0d62ab4743" providerId="AD" clId="Web-{C562DB66-B5A7-7DC3-4E80-04A9BE24616A}" dt="2020-02-20T11:05:56.339" v="112" actId="1076"/>
          <ac:picMkLst>
            <pc:docMk/>
            <pc:sldMk cId="1682610035" sldId="268"/>
            <ac:picMk id="10" creationId="{5C3576BF-1AA8-4F3A-9038-C3CC783802C7}"/>
          </ac:picMkLst>
        </pc:picChg>
        <pc:picChg chg="add mod">
          <ac:chgData name="Andreea Petcu (MSc Cyber Security FT)" userId="S::agp692@student.bham.ac.uk::6db8c5d4-694a-4c30-a277-5f0d62ab4743" providerId="AD" clId="Web-{C562DB66-B5A7-7DC3-4E80-04A9BE24616A}" dt="2020-02-20T11:10:19.728" v="173" actId="1076"/>
          <ac:picMkLst>
            <pc:docMk/>
            <pc:sldMk cId="1682610035" sldId="268"/>
            <ac:picMk id="13" creationId="{9E7A61FC-D7C1-4EE6-8ED8-8AAC7EB6BD96}"/>
          </ac:picMkLst>
        </pc:picChg>
        <pc:cxnChg chg="add mod">
          <ac:chgData name="Andreea Petcu (MSc Cyber Security FT)" userId="S::agp692@student.bham.ac.uk::6db8c5d4-694a-4c30-a277-5f0d62ab4743" providerId="AD" clId="Web-{C562DB66-B5A7-7DC3-4E80-04A9BE24616A}" dt="2020-02-20T11:10:12.274" v="168" actId="1076"/>
          <ac:cxnSpMkLst>
            <pc:docMk/>
            <pc:sldMk cId="1682610035" sldId="268"/>
            <ac:cxnSpMk id="15" creationId="{C3D9E63F-5028-4793-A040-A6107B7D3A76}"/>
          </ac:cxnSpMkLst>
        </pc:cxnChg>
        <pc:cxnChg chg="add del">
          <ac:chgData name="Andreea Petcu (MSc Cyber Security FT)" userId="S::agp692@student.bham.ac.uk::6db8c5d4-694a-4c30-a277-5f0d62ab4743" providerId="AD" clId="Web-{C562DB66-B5A7-7DC3-4E80-04A9BE24616A}" dt="2020-02-20T11:09:15.821" v="148"/>
          <ac:cxnSpMkLst>
            <pc:docMk/>
            <pc:sldMk cId="1682610035" sldId="268"/>
            <ac:cxnSpMk id="16" creationId="{B470D5CC-48D2-4491-AE4E-60085DD68DE7}"/>
          </ac:cxnSpMkLst>
        </pc:cxnChg>
        <pc:cxnChg chg="add del">
          <ac:chgData name="Andreea Petcu (MSc Cyber Security FT)" userId="S::agp692@student.bham.ac.uk::6db8c5d4-694a-4c30-a277-5f0d62ab4743" providerId="AD" clId="Web-{C562DB66-B5A7-7DC3-4E80-04A9BE24616A}" dt="2020-02-20T11:09:12.868" v="147"/>
          <ac:cxnSpMkLst>
            <pc:docMk/>
            <pc:sldMk cId="1682610035" sldId="268"/>
            <ac:cxnSpMk id="17" creationId="{958A0434-D6AA-4BA6-A2FC-EF9D7F02A81D}"/>
          </ac:cxnSpMkLst>
        </pc:cxnChg>
      </pc:sldChg>
      <pc:sldChg chg="modSp del">
        <pc:chgData name="Andreea Petcu (MSc Cyber Security FT)" userId="S::agp692@student.bham.ac.uk::6db8c5d4-694a-4c30-a277-5f0d62ab4743" providerId="AD" clId="Web-{C562DB66-B5A7-7DC3-4E80-04A9BE24616A}" dt="2020-02-20T10:56:04.979" v="85"/>
        <pc:sldMkLst>
          <pc:docMk/>
          <pc:sldMk cId="3811497171" sldId="280"/>
        </pc:sldMkLst>
        <pc:picChg chg="mod">
          <ac:chgData name="Andreea Petcu (MSc Cyber Security FT)" userId="S::agp692@student.bham.ac.uk::6db8c5d4-694a-4c30-a277-5f0d62ab4743" providerId="AD" clId="Web-{C562DB66-B5A7-7DC3-4E80-04A9BE24616A}" dt="2020-02-20T10:54:36.698" v="71" actId="1076"/>
          <ac:picMkLst>
            <pc:docMk/>
            <pc:sldMk cId="3811497171" sldId="280"/>
            <ac:picMk id="3" creationId="{F7C973A3-896E-2447-8215-D849CF9CC33A}"/>
          </ac:picMkLst>
        </pc:picChg>
      </pc:sldChg>
      <pc:sldChg chg="ord modNotes">
        <pc:chgData name="Andreea Petcu (MSc Cyber Security FT)" userId="S::agp692@student.bham.ac.uk::6db8c5d4-694a-4c30-a277-5f0d62ab4743" providerId="AD" clId="Web-{C562DB66-B5A7-7DC3-4E80-04A9BE24616A}" dt="2020-02-20T10:56:18.666" v="87"/>
        <pc:sldMkLst>
          <pc:docMk/>
          <pc:sldMk cId="1682947567" sldId="281"/>
        </pc:sldMkLst>
      </pc:sldChg>
      <pc:sldChg chg="addSp delSp modSp add del replId">
        <pc:chgData name="Andreea Petcu (MSc Cyber Security FT)" userId="S::agp692@student.bham.ac.uk::6db8c5d4-694a-4c30-a277-5f0d62ab4743" providerId="AD" clId="Web-{C562DB66-B5A7-7DC3-4E80-04A9BE24616A}" dt="2020-02-20T10:55:52.838" v="83"/>
        <pc:sldMkLst>
          <pc:docMk/>
          <pc:sldMk cId="1558397548" sldId="282"/>
        </pc:sldMkLst>
        <pc:picChg chg="del">
          <ac:chgData name="Andreea Petcu (MSc Cyber Security FT)" userId="S::agp692@student.bham.ac.uk::6db8c5d4-694a-4c30-a277-5f0d62ab4743" providerId="AD" clId="Web-{C562DB66-B5A7-7DC3-4E80-04A9BE24616A}" dt="2020-02-20T10:55:40.229" v="81"/>
          <ac:picMkLst>
            <pc:docMk/>
            <pc:sldMk cId="1558397548" sldId="282"/>
            <ac:picMk id="5" creationId="{AFEEB046-033E-4DA3-A265-3C4F53294836}"/>
          </ac:picMkLst>
        </pc:picChg>
        <pc:picChg chg="add mod">
          <ac:chgData name="Andreea Petcu (MSc Cyber Security FT)" userId="S::agp692@student.bham.ac.uk::6db8c5d4-694a-4c30-a277-5f0d62ab4743" providerId="AD" clId="Web-{C562DB66-B5A7-7DC3-4E80-04A9BE24616A}" dt="2020-02-20T10:55:44.354" v="82" actId="1076"/>
          <ac:picMkLst>
            <pc:docMk/>
            <pc:sldMk cId="1558397548" sldId="282"/>
            <ac:picMk id="6" creationId="{32AFC959-C8DF-418D-B2CC-A48AC8D57140}"/>
          </ac:picMkLst>
        </pc:picChg>
      </pc:sldChg>
      <pc:sldChg chg="modNotes">
        <pc:chgData name="Andreea Petcu (MSc Cyber Security FT)" userId="S::agp692@student.bham.ac.uk::6db8c5d4-694a-4c30-a277-5f0d62ab4743" providerId="AD" clId="Web-{C562DB66-B5A7-7DC3-4E80-04A9BE24616A}" dt="2020-02-20T11:16:21.477" v="177"/>
        <pc:sldMkLst>
          <pc:docMk/>
          <pc:sldMk cId="2265855910" sldId="282"/>
        </pc:sldMkLst>
      </pc:sldChg>
    </pc:docChg>
  </pc:docChgLst>
  <pc:docChgLst>
    <pc:chgData name="Daniel Dixon (MSc Cyber Security FT)" userId="S::dxd946@student.bham.ac.uk::4c95711c-0452-44e9-b031-e6e2fab6dcb8" providerId="AD" clId="Web-{848892F5-2C33-4505-823F-387DF3936334}"/>
    <pc:docChg chg="addSld delSld modSld addMainMaster delMainMaster">
      <pc:chgData name="Daniel Dixon (MSc Cyber Security FT)" userId="S::dxd946@student.bham.ac.uk::4c95711c-0452-44e9-b031-e6e2fab6dcb8" providerId="AD" clId="Web-{848892F5-2C33-4505-823F-387DF3936334}" dt="2020-02-17T21:47:51.372" v="96" actId="20577"/>
      <pc:docMkLst>
        <pc:docMk/>
      </pc:docMkLst>
      <pc:sldChg chg="modSp new mod modClrScheme chgLayout">
        <pc:chgData name="Daniel Dixon (MSc Cyber Security FT)" userId="S::dxd946@student.bham.ac.uk::4c95711c-0452-44e9-b031-e6e2fab6dcb8" providerId="AD" clId="Web-{848892F5-2C33-4505-823F-387DF3936334}" dt="2020-02-17T21:45:53.231" v="43" actId="20577"/>
        <pc:sldMkLst>
          <pc:docMk/>
          <pc:sldMk cId="79455012" sldId="256"/>
        </pc:sldMkLst>
        <pc:spChg chg="mod ord">
          <ac:chgData name="Daniel Dixon (MSc Cyber Security FT)" userId="S::dxd946@student.bham.ac.uk::4c95711c-0452-44e9-b031-e6e2fab6dcb8" providerId="AD" clId="Web-{848892F5-2C33-4505-823F-387DF3936334}" dt="2020-02-17T21:45:50.543" v="40" actId="20577"/>
          <ac:spMkLst>
            <pc:docMk/>
            <pc:sldMk cId="79455012" sldId="256"/>
            <ac:spMk id="2" creationId="{242EAA11-DC19-411F-B33E-DA7D5B358DCF}"/>
          </ac:spMkLst>
        </pc:spChg>
        <pc:spChg chg="mod ord">
          <ac:chgData name="Daniel Dixon (MSc Cyber Security FT)" userId="S::dxd946@student.bham.ac.uk::4c95711c-0452-44e9-b031-e6e2fab6dcb8" providerId="AD" clId="Web-{848892F5-2C33-4505-823F-387DF3936334}" dt="2020-02-17T21:45:53.231" v="43" actId="20577"/>
          <ac:spMkLst>
            <pc:docMk/>
            <pc:sldMk cId="79455012" sldId="256"/>
            <ac:spMk id="3" creationId="{FFA8D675-6844-412B-A0E1-C0B7DF205908}"/>
          </ac:spMkLst>
        </pc:spChg>
      </pc:sldChg>
      <pc:sldChg chg="addSp delSp modSp del mod setBg modClrScheme setClrOvrMap delDesignElem chgLayout">
        <pc:chgData name="Daniel Dixon (MSc Cyber Security FT)" userId="S::dxd946@student.bham.ac.uk::4c95711c-0452-44e9-b031-e6e2fab6dcb8" providerId="AD" clId="Web-{848892F5-2C33-4505-823F-387DF3936334}" dt="2020-02-17T21:44:45.012" v="14"/>
        <pc:sldMkLst>
          <pc:docMk/>
          <pc:sldMk cId="109857222" sldId="256"/>
        </pc:sldMkLst>
        <pc:spChg chg="mod ord">
          <ac:chgData name="Daniel Dixon (MSc Cyber Security FT)" userId="S::dxd946@student.bham.ac.uk::4c95711c-0452-44e9-b031-e6e2fab6dcb8" providerId="AD" clId="Web-{848892F5-2C33-4505-823F-387DF3936334}" dt="2020-02-17T21:44:23.590" v="13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Daniel Dixon (MSc Cyber Security FT)" userId="S::dxd946@student.bham.ac.uk::4c95711c-0452-44e9-b031-e6e2fab6dcb8" providerId="AD" clId="Web-{848892F5-2C33-4505-823F-387DF3936334}" dt="2020-02-17T21:44:23.590" v="13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Daniel Dixon (MSc Cyber Security FT)" userId="S::dxd946@student.bham.ac.uk::4c95711c-0452-44e9-b031-e6e2fab6dcb8" providerId="AD" clId="Web-{848892F5-2C33-4505-823F-387DF3936334}" dt="2020-02-17T21:43:44.575" v="5"/>
          <ac:spMkLst>
            <pc:docMk/>
            <pc:sldMk cId="109857222" sldId="256"/>
            <ac:spMk id="7" creationId="{09F030CD-557B-4180-905E-34797B914A2F}"/>
          </ac:spMkLst>
        </pc:spChg>
        <pc:spChg chg="add del">
          <ac:chgData name="Daniel Dixon (MSc Cyber Security FT)" userId="S::dxd946@student.bham.ac.uk::4c95711c-0452-44e9-b031-e6e2fab6dcb8" providerId="AD" clId="Web-{848892F5-2C33-4505-823F-387DF3936334}" dt="2020-02-17T21:43:52.418" v="7"/>
          <ac:spMkLst>
            <pc:docMk/>
            <pc:sldMk cId="109857222" sldId="256"/>
            <ac:spMk id="9" creationId="{2644B391-9BFE-445C-A9EC-F544BB85FBC7}"/>
          </ac:spMkLst>
        </pc:spChg>
        <pc:spChg chg="add del">
          <ac:chgData name="Daniel Dixon (MSc Cyber Security FT)" userId="S::dxd946@student.bham.ac.uk::4c95711c-0452-44e9-b031-e6e2fab6dcb8" providerId="AD" clId="Web-{848892F5-2C33-4505-823F-387DF3936334}" dt="2020-02-17T21:43:52.418" v="7"/>
          <ac:spMkLst>
            <pc:docMk/>
            <pc:sldMk cId="109857222" sldId="256"/>
            <ac:spMk id="11" creationId="{80F26E69-87D9-4655-AE7B-280A87AA3CAD}"/>
          </ac:spMkLst>
        </pc:spChg>
        <pc:picChg chg="add del">
          <ac:chgData name="Daniel Dixon (MSc Cyber Security FT)" userId="S::dxd946@student.bham.ac.uk::4c95711c-0452-44e9-b031-e6e2fab6dcb8" providerId="AD" clId="Web-{848892F5-2C33-4505-823F-387DF3936334}" dt="2020-02-17T21:43:56.293" v="8"/>
          <ac:picMkLst>
            <pc:docMk/>
            <pc:sldMk cId="109857222" sldId="256"/>
            <ac:picMk id="4" creationId="{96019216-BA3D-4D93-B927-29A5E9792B52}"/>
          </ac:picMkLst>
        </pc:picChg>
        <pc:picChg chg="add del mod">
          <ac:chgData name="Daniel Dixon (MSc Cyber Security FT)" userId="S::dxd946@student.bham.ac.uk::4c95711c-0452-44e9-b031-e6e2fab6dcb8" providerId="AD" clId="Web-{848892F5-2C33-4505-823F-387DF3936334}" dt="2020-02-17T21:43:44.575" v="6"/>
          <ac:picMkLst>
            <pc:docMk/>
            <pc:sldMk cId="109857222" sldId="256"/>
            <ac:picMk id="5" creationId="{F2AFCAF9-7209-4131-8F2B-89F73CDF054B}"/>
          </ac:picMkLst>
        </pc:picChg>
      </pc:sldChg>
      <pc:sldChg chg="modSp new">
        <pc:chgData name="Daniel Dixon (MSc Cyber Security FT)" userId="S::dxd946@student.bham.ac.uk::4c95711c-0452-44e9-b031-e6e2fab6dcb8" providerId="AD" clId="Web-{848892F5-2C33-4505-823F-387DF3936334}" dt="2020-02-17T21:47:51.372" v="95" actId="20577"/>
        <pc:sldMkLst>
          <pc:docMk/>
          <pc:sldMk cId="603480142" sldId="257"/>
        </pc:sldMkLst>
        <pc:spChg chg="mod">
          <ac:chgData name="Daniel Dixon (MSc Cyber Security FT)" userId="S::dxd946@student.bham.ac.uk::4c95711c-0452-44e9-b031-e6e2fab6dcb8" providerId="AD" clId="Web-{848892F5-2C33-4505-823F-387DF3936334}" dt="2020-02-17T21:46:38.200" v="54" actId="20577"/>
          <ac:spMkLst>
            <pc:docMk/>
            <pc:sldMk cId="603480142" sldId="257"/>
            <ac:spMk id="2" creationId="{3A1B41CB-44EC-4FF6-9D71-68067D5794F3}"/>
          </ac:spMkLst>
        </pc:spChg>
        <pc:spChg chg="mod">
          <ac:chgData name="Daniel Dixon (MSc Cyber Security FT)" userId="S::dxd946@student.bham.ac.uk::4c95711c-0452-44e9-b031-e6e2fab6dcb8" providerId="AD" clId="Web-{848892F5-2C33-4505-823F-387DF3936334}" dt="2020-02-17T21:47:51.372" v="95" actId="20577"/>
          <ac:spMkLst>
            <pc:docMk/>
            <pc:sldMk cId="603480142" sldId="257"/>
            <ac:spMk id="3" creationId="{D7D6CC82-DDB0-4190-9F75-16648F11423B}"/>
          </ac:spMkLst>
        </pc:spChg>
      </pc:sldChg>
      <pc:sldChg chg="modSp new">
        <pc:chgData name="Daniel Dixon (MSc Cyber Security FT)" userId="S::dxd946@student.bham.ac.uk::4c95711c-0452-44e9-b031-e6e2fab6dcb8" providerId="AD" clId="Web-{848892F5-2C33-4505-823F-387DF3936334}" dt="2020-02-17T21:47:25.982" v="80" actId="20577"/>
        <pc:sldMkLst>
          <pc:docMk/>
          <pc:sldMk cId="2222126924" sldId="258"/>
        </pc:sldMkLst>
        <pc:spChg chg="mod">
          <ac:chgData name="Daniel Dixon (MSc Cyber Security FT)" userId="S::dxd946@student.bham.ac.uk::4c95711c-0452-44e9-b031-e6e2fab6dcb8" providerId="AD" clId="Web-{848892F5-2C33-4505-823F-387DF3936334}" dt="2020-02-17T21:47:25.982" v="80" actId="20577"/>
          <ac:spMkLst>
            <pc:docMk/>
            <pc:sldMk cId="2222126924" sldId="258"/>
            <ac:spMk id="2" creationId="{9E023327-6613-4BBC-A63A-4192DBDB0F93}"/>
          </ac:spMkLst>
        </pc:spChg>
      </pc:sldChg>
      <pc:sldMasterChg chg="del delSldLayout">
        <pc:chgData name="Daniel Dixon (MSc Cyber Security FT)" userId="S::dxd946@student.bham.ac.uk::4c95711c-0452-44e9-b031-e6e2fab6dcb8" providerId="AD" clId="Web-{848892F5-2C33-4505-823F-387DF3936334}" dt="2020-02-17T21:43:02.090" v="0"/>
        <pc:sldMasterMkLst>
          <pc:docMk/>
          <pc:sldMasterMk cId="2460954070" sldId="2147483660"/>
        </pc:sldMasterMkLst>
        <pc:sldLayoutChg chg="del">
          <pc:chgData name="Daniel Dixon (MSc Cyber Security FT)" userId="S::dxd946@student.bham.ac.uk::4c95711c-0452-44e9-b031-e6e2fab6dcb8" providerId="AD" clId="Web-{848892F5-2C33-4505-823F-387DF3936334}" dt="2020-02-17T21:43:02.090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Daniel Dixon (MSc Cyber Security FT)" userId="S::dxd946@student.bham.ac.uk::4c95711c-0452-44e9-b031-e6e2fab6dcb8" providerId="AD" clId="Web-{848892F5-2C33-4505-823F-387DF3936334}" dt="2020-02-17T21:43:02.090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Daniel Dixon (MSc Cyber Security FT)" userId="S::dxd946@student.bham.ac.uk::4c95711c-0452-44e9-b031-e6e2fab6dcb8" providerId="AD" clId="Web-{848892F5-2C33-4505-823F-387DF3936334}" dt="2020-02-17T21:43:02.090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Daniel Dixon (MSc Cyber Security FT)" userId="S::dxd946@student.bham.ac.uk::4c95711c-0452-44e9-b031-e6e2fab6dcb8" providerId="AD" clId="Web-{848892F5-2C33-4505-823F-387DF3936334}" dt="2020-02-17T21:43:02.090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Daniel Dixon (MSc Cyber Security FT)" userId="S::dxd946@student.bham.ac.uk::4c95711c-0452-44e9-b031-e6e2fab6dcb8" providerId="AD" clId="Web-{848892F5-2C33-4505-823F-387DF3936334}" dt="2020-02-17T21:43:02.090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Daniel Dixon (MSc Cyber Security FT)" userId="S::dxd946@student.bham.ac.uk::4c95711c-0452-44e9-b031-e6e2fab6dcb8" providerId="AD" clId="Web-{848892F5-2C33-4505-823F-387DF3936334}" dt="2020-02-17T21:43:02.090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Daniel Dixon (MSc Cyber Security FT)" userId="S::dxd946@student.bham.ac.uk::4c95711c-0452-44e9-b031-e6e2fab6dcb8" providerId="AD" clId="Web-{848892F5-2C33-4505-823F-387DF3936334}" dt="2020-02-17T21:43:02.090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Daniel Dixon (MSc Cyber Security FT)" userId="S::dxd946@student.bham.ac.uk::4c95711c-0452-44e9-b031-e6e2fab6dcb8" providerId="AD" clId="Web-{848892F5-2C33-4505-823F-387DF3936334}" dt="2020-02-17T21:43:02.090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Daniel Dixon (MSc Cyber Security FT)" userId="S::dxd946@student.bham.ac.uk::4c95711c-0452-44e9-b031-e6e2fab6dcb8" providerId="AD" clId="Web-{848892F5-2C33-4505-823F-387DF3936334}" dt="2020-02-17T21:43:02.090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Daniel Dixon (MSc Cyber Security FT)" userId="S::dxd946@student.bham.ac.uk::4c95711c-0452-44e9-b031-e6e2fab6dcb8" providerId="AD" clId="Web-{848892F5-2C33-4505-823F-387DF3936334}" dt="2020-02-17T21:43:02.090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Daniel Dixon (MSc Cyber Security FT)" userId="S::dxd946@student.bham.ac.uk::4c95711c-0452-44e9-b031-e6e2fab6dcb8" providerId="AD" clId="Web-{848892F5-2C33-4505-823F-387DF3936334}" dt="2020-02-17T21:43:02.090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Daniel Dixon (MSc Cyber Security FT)" userId="S::dxd946@student.bham.ac.uk::4c95711c-0452-44e9-b031-e6e2fab6dcb8" providerId="AD" clId="Web-{848892F5-2C33-4505-823F-387DF3936334}" dt="2020-02-17T21:43:52.418" v="7"/>
        <pc:sldMasterMkLst>
          <pc:docMk/>
          <pc:sldMasterMk cId="972618183" sldId="2147483756"/>
        </pc:sldMasterMkLst>
        <pc:sldLayoutChg chg="add del">
          <pc:chgData name="Daniel Dixon (MSc Cyber Security FT)" userId="S::dxd946@student.bham.ac.uk::4c95711c-0452-44e9-b031-e6e2fab6dcb8" providerId="AD" clId="Web-{848892F5-2C33-4505-823F-387DF3936334}" dt="2020-02-17T21:43:52.418" v="7"/>
          <pc:sldLayoutMkLst>
            <pc:docMk/>
            <pc:sldMasterMk cId="972618183" sldId="2147483756"/>
            <pc:sldLayoutMk cId="3979827003" sldId="2147483745"/>
          </pc:sldLayoutMkLst>
        </pc:sldLayoutChg>
        <pc:sldLayoutChg chg="add del">
          <pc:chgData name="Daniel Dixon (MSc Cyber Security FT)" userId="S::dxd946@student.bham.ac.uk::4c95711c-0452-44e9-b031-e6e2fab6dcb8" providerId="AD" clId="Web-{848892F5-2C33-4505-823F-387DF3936334}" dt="2020-02-17T21:43:52.418" v="7"/>
          <pc:sldLayoutMkLst>
            <pc:docMk/>
            <pc:sldMasterMk cId="972618183" sldId="2147483756"/>
            <pc:sldLayoutMk cId="1260744007" sldId="2147483746"/>
          </pc:sldLayoutMkLst>
        </pc:sldLayoutChg>
        <pc:sldLayoutChg chg="add del">
          <pc:chgData name="Daniel Dixon (MSc Cyber Security FT)" userId="S::dxd946@student.bham.ac.uk::4c95711c-0452-44e9-b031-e6e2fab6dcb8" providerId="AD" clId="Web-{848892F5-2C33-4505-823F-387DF3936334}" dt="2020-02-17T21:43:52.418" v="7"/>
          <pc:sldLayoutMkLst>
            <pc:docMk/>
            <pc:sldMasterMk cId="972618183" sldId="2147483756"/>
            <pc:sldLayoutMk cId="3622295680" sldId="2147483747"/>
          </pc:sldLayoutMkLst>
        </pc:sldLayoutChg>
        <pc:sldLayoutChg chg="add del">
          <pc:chgData name="Daniel Dixon (MSc Cyber Security FT)" userId="S::dxd946@student.bham.ac.uk::4c95711c-0452-44e9-b031-e6e2fab6dcb8" providerId="AD" clId="Web-{848892F5-2C33-4505-823F-387DF3936334}" dt="2020-02-17T21:43:52.418" v="7"/>
          <pc:sldLayoutMkLst>
            <pc:docMk/>
            <pc:sldMasterMk cId="972618183" sldId="2147483756"/>
            <pc:sldLayoutMk cId="575773615" sldId="2147483748"/>
          </pc:sldLayoutMkLst>
        </pc:sldLayoutChg>
        <pc:sldLayoutChg chg="add del">
          <pc:chgData name="Daniel Dixon (MSc Cyber Security FT)" userId="S::dxd946@student.bham.ac.uk::4c95711c-0452-44e9-b031-e6e2fab6dcb8" providerId="AD" clId="Web-{848892F5-2C33-4505-823F-387DF3936334}" dt="2020-02-17T21:43:52.418" v="7"/>
          <pc:sldLayoutMkLst>
            <pc:docMk/>
            <pc:sldMasterMk cId="972618183" sldId="2147483756"/>
            <pc:sldLayoutMk cId="114569958" sldId="2147483749"/>
          </pc:sldLayoutMkLst>
        </pc:sldLayoutChg>
        <pc:sldLayoutChg chg="add del">
          <pc:chgData name="Daniel Dixon (MSc Cyber Security FT)" userId="S::dxd946@student.bham.ac.uk::4c95711c-0452-44e9-b031-e6e2fab6dcb8" providerId="AD" clId="Web-{848892F5-2C33-4505-823F-387DF3936334}" dt="2020-02-17T21:43:52.418" v="7"/>
          <pc:sldLayoutMkLst>
            <pc:docMk/>
            <pc:sldMasterMk cId="972618183" sldId="2147483756"/>
            <pc:sldLayoutMk cId="2804843127" sldId="2147483750"/>
          </pc:sldLayoutMkLst>
        </pc:sldLayoutChg>
        <pc:sldLayoutChg chg="add del">
          <pc:chgData name="Daniel Dixon (MSc Cyber Security FT)" userId="S::dxd946@student.bham.ac.uk::4c95711c-0452-44e9-b031-e6e2fab6dcb8" providerId="AD" clId="Web-{848892F5-2C33-4505-823F-387DF3936334}" dt="2020-02-17T21:43:52.418" v="7"/>
          <pc:sldLayoutMkLst>
            <pc:docMk/>
            <pc:sldMasterMk cId="972618183" sldId="2147483756"/>
            <pc:sldLayoutMk cId="3978939434" sldId="2147483751"/>
          </pc:sldLayoutMkLst>
        </pc:sldLayoutChg>
        <pc:sldLayoutChg chg="add del">
          <pc:chgData name="Daniel Dixon (MSc Cyber Security FT)" userId="S::dxd946@student.bham.ac.uk::4c95711c-0452-44e9-b031-e6e2fab6dcb8" providerId="AD" clId="Web-{848892F5-2C33-4505-823F-387DF3936334}" dt="2020-02-17T21:43:52.418" v="7"/>
          <pc:sldLayoutMkLst>
            <pc:docMk/>
            <pc:sldMasterMk cId="972618183" sldId="2147483756"/>
            <pc:sldLayoutMk cId="851863007" sldId="2147483752"/>
          </pc:sldLayoutMkLst>
        </pc:sldLayoutChg>
        <pc:sldLayoutChg chg="add del">
          <pc:chgData name="Daniel Dixon (MSc Cyber Security FT)" userId="S::dxd946@student.bham.ac.uk::4c95711c-0452-44e9-b031-e6e2fab6dcb8" providerId="AD" clId="Web-{848892F5-2C33-4505-823F-387DF3936334}" dt="2020-02-17T21:43:52.418" v="7"/>
          <pc:sldLayoutMkLst>
            <pc:docMk/>
            <pc:sldMasterMk cId="972618183" sldId="2147483756"/>
            <pc:sldLayoutMk cId="533448085" sldId="2147483753"/>
          </pc:sldLayoutMkLst>
        </pc:sldLayoutChg>
        <pc:sldLayoutChg chg="add del">
          <pc:chgData name="Daniel Dixon (MSc Cyber Security FT)" userId="S::dxd946@student.bham.ac.uk::4c95711c-0452-44e9-b031-e6e2fab6dcb8" providerId="AD" clId="Web-{848892F5-2C33-4505-823F-387DF3936334}" dt="2020-02-17T21:43:52.418" v="7"/>
          <pc:sldLayoutMkLst>
            <pc:docMk/>
            <pc:sldMasterMk cId="972618183" sldId="2147483756"/>
            <pc:sldLayoutMk cId="2981677961" sldId="2147483754"/>
          </pc:sldLayoutMkLst>
        </pc:sldLayoutChg>
        <pc:sldLayoutChg chg="add del">
          <pc:chgData name="Daniel Dixon (MSc Cyber Security FT)" userId="S::dxd946@student.bham.ac.uk::4c95711c-0452-44e9-b031-e6e2fab6dcb8" providerId="AD" clId="Web-{848892F5-2C33-4505-823F-387DF3936334}" dt="2020-02-17T21:43:52.418" v="7"/>
          <pc:sldLayoutMkLst>
            <pc:docMk/>
            <pc:sldMasterMk cId="972618183" sldId="2147483756"/>
            <pc:sldLayoutMk cId="2014828806" sldId="2147483755"/>
          </pc:sldLayoutMkLst>
        </pc:sldLayoutChg>
      </pc:sldMasterChg>
      <pc:sldMasterChg chg="add del addSldLayout delSldLayout modSldLayout">
        <pc:chgData name="Daniel Dixon (MSc Cyber Security FT)" userId="S::dxd946@student.bham.ac.uk::4c95711c-0452-44e9-b031-e6e2fab6dcb8" providerId="AD" clId="Web-{848892F5-2C33-4505-823F-387DF3936334}" dt="2020-02-17T21:43:59.309" v="9"/>
        <pc:sldMasterMkLst>
          <pc:docMk/>
          <pc:sldMasterMk cId="3679391914" sldId="2147483757"/>
        </pc:sldMasterMkLst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3:59.309" v="9"/>
          <pc:sldLayoutMkLst>
            <pc:docMk/>
            <pc:sldMasterMk cId="3679391914" sldId="2147483757"/>
            <pc:sldLayoutMk cId="172462964" sldId="2147483758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3:59.309" v="9"/>
          <pc:sldLayoutMkLst>
            <pc:docMk/>
            <pc:sldMasterMk cId="3679391914" sldId="2147483757"/>
            <pc:sldLayoutMk cId="554529145" sldId="2147483759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3:59.309" v="9"/>
          <pc:sldLayoutMkLst>
            <pc:docMk/>
            <pc:sldMasterMk cId="3679391914" sldId="2147483757"/>
            <pc:sldLayoutMk cId="3042366909" sldId="2147483760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3:59.309" v="9"/>
          <pc:sldLayoutMkLst>
            <pc:docMk/>
            <pc:sldMasterMk cId="3679391914" sldId="2147483757"/>
            <pc:sldLayoutMk cId="4235241076" sldId="2147483761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3:59.309" v="9"/>
          <pc:sldLayoutMkLst>
            <pc:docMk/>
            <pc:sldMasterMk cId="3679391914" sldId="2147483757"/>
            <pc:sldLayoutMk cId="4113360259" sldId="2147483762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3:59.309" v="9"/>
          <pc:sldLayoutMkLst>
            <pc:docMk/>
            <pc:sldMasterMk cId="3679391914" sldId="2147483757"/>
            <pc:sldLayoutMk cId="735742298" sldId="2147483763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3:59.309" v="9"/>
          <pc:sldLayoutMkLst>
            <pc:docMk/>
            <pc:sldMasterMk cId="3679391914" sldId="2147483757"/>
            <pc:sldLayoutMk cId="1844844319" sldId="2147483764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3:59.309" v="9"/>
          <pc:sldLayoutMkLst>
            <pc:docMk/>
            <pc:sldMasterMk cId="3679391914" sldId="2147483757"/>
            <pc:sldLayoutMk cId="1546558337" sldId="2147483765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3:59.309" v="9"/>
          <pc:sldLayoutMkLst>
            <pc:docMk/>
            <pc:sldMasterMk cId="3679391914" sldId="2147483757"/>
            <pc:sldLayoutMk cId="2029602904" sldId="2147483766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3:59.309" v="9"/>
          <pc:sldLayoutMkLst>
            <pc:docMk/>
            <pc:sldMasterMk cId="3679391914" sldId="2147483757"/>
            <pc:sldLayoutMk cId="2093620867" sldId="2147483767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3:59.309" v="9"/>
          <pc:sldLayoutMkLst>
            <pc:docMk/>
            <pc:sldMasterMk cId="3679391914" sldId="2147483757"/>
            <pc:sldLayoutMk cId="1288031456" sldId="2147483768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3:59.309" v="9"/>
          <pc:sldLayoutMkLst>
            <pc:docMk/>
            <pc:sldMasterMk cId="3679391914" sldId="2147483757"/>
            <pc:sldLayoutMk cId="1572731488" sldId="2147483769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3:59.309" v="9"/>
          <pc:sldLayoutMkLst>
            <pc:docMk/>
            <pc:sldMasterMk cId="3679391914" sldId="2147483757"/>
            <pc:sldLayoutMk cId="1748051517" sldId="2147483770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3:59.309" v="9"/>
          <pc:sldLayoutMkLst>
            <pc:docMk/>
            <pc:sldMasterMk cId="3679391914" sldId="2147483757"/>
            <pc:sldLayoutMk cId="2353931580" sldId="2147483771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3:59.309" v="9"/>
          <pc:sldLayoutMkLst>
            <pc:docMk/>
            <pc:sldMasterMk cId="3679391914" sldId="2147483757"/>
            <pc:sldLayoutMk cId="728674706" sldId="2147483772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3:59.309" v="9"/>
          <pc:sldLayoutMkLst>
            <pc:docMk/>
            <pc:sldMasterMk cId="3679391914" sldId="2147483757"/>
            <pc:sldLayoutMk cId="4041299019" sldId="2147483773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3:59.309" v="9"/>
          <pc:sldLayoutMkLst>
            <pc:docMk/>
            <pc:sldMasterMk cId="3679391914" sldId="2147483757"/>
            <pc:sldLayoutMk cId="4203382659" sldId="2147483774"/>
          </pc:sldLayoutMkLst>
        </pc:sldLayoutChg>
      </pc:sldMasterChg>
      <pc:sldMasterChg chg="add del addSldLayout delSldLayout modSldLayout">
        <pc:chgData name="Daniel Dixon (MSc Cyber Security FT)" userId="S::dxd946@student.bham.ac.uk::4c95711c-0452-44e9-b031-e6e2fab6dcb8" providerId="AD" clId="Web-{848892F5-2C33-4505-823F-387DF3936334}" dt="2020-02-17T21:44:02.606" v="10"/>
        <pc:sldMasterMkLst>
          <pc:docMk/>
          <pc:sldMasterMk cId="3526708082" sldId="2147483775"/>
        </pc:sldMasterMkLst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2.606" v="10"/>
          <pc:sldLayoutMkLst>
            <pc:docMk/>
            <pc:sldMasterMk cId="3526708082" sldId="2147483775"/>
            <pc:sldLayoutMk cId="3901055027" sldId="2147483776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2.606" v="10"/>
          <pc:sldLayoutMkLst>
            <pc:docMk/>
            <pc:sldMasterMk cId="3526708082" sldId="2147483775"/>
            <pc:sldLayoutMk cId="2473091075" sldId="2147483777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2.606" v="10"/>
          <pc:sldLayoutMkLst>
            <pc:docMk/>
            <pc:sldMasterMk cId="3526708082" sldId="2147483775"/>
            <pc:sldLayoutMk cId="1367837432" sldId="2147483778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2.606" v="10"/>
          <pc:sldLayoutMkLst>
            <pc:docMk/>
            <pc:sldMasterMk cId="3526708082" sldId="2147483775"/>
            <pc:sldLayoutMk cId="1606350343" sldId="2147483779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2.606" v="10"/>
          <pc:sldLayoutMkLst>
            <pc:docMk/>
            <pc:sldMasterMk cId="3526708082" sldId="2147483775"/>
            <pc:sldLayoutMk cId="1401953757" sldId="2147483780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2.606" v="10"/>
          <pc:sldLayoutMkLst>
            <pc:docMk/>
            <pc:sldMasterMk cId="3526708082" sldId="2147483775"/>
            <pc:sldLayoutMk cId="3691575052" sldId="2147483781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2.606" v="10"/>
          <pc:sldLayoutMkLst>
            <pc:docMk/>
            <pc:sldMasterMk cId="3526708082" sldId="2147483775"/>
            <pc:sldLayoutMk cId="3862885569" sldId="2147483782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2.606" v="10"/>
          <pc:sldLayoutMkLst>
            <pc:docMk/>
            <pc:sldMasterMk cId="3526708082" sldId="2147483775"/>
            <pc:sldLayoutMk cId="550856518" sldId="2147483783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2.606" v="10"/>
          <pc:sldLayoutMkLst>
            <pc:docMk/>
            <pc:sldMasterMk cId="3526708082" sldId="2147483775"/>
            <pc:sldLayoutMk cId="2916252467" sldId="2147483784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2.606" v="10"/>
          <pc:sldLayoutMkLst>
            <pc:docMk/>
            <pc:sldMasterMk cId="3526708082" sldId="2147483775"/>
            <pc:sldLayoutMk cId="3981162044" sldId="2147483785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2.606" v="10"/>
          <pc:sldLayoutMkLst>
            <pc:docMk/>
            <pc:sldMasterMk cId="3526708082" sldId="2147483775"/>
            <pc:sldLayoutMk cId="848671227" sldId="2147483786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2.606" v="10"/>
          <pc:sldLayoutMkLst>
            <pc:docMk/>
            <pc:sldMasterMk cId="3526708082" sldId="2147483775"/>
            <pc:sldLayoutMk cId="1690861648" sldId="2147483787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2.606" v="10"/>
          <pc:sldLayoutMkLst>
            <pc:docMk/>
            <pc:sldMasterMk cId="3526708082" sldId="2147483775"/>
            <pc:sldLayoutMk cId="299947545" sldId="2147483788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2.606" v="10"/>
          <pc:sldLayoutMkLst>
            <pc:docMk/>
            <pc:sldMasterMk cId="3526708082" sldId="2147483775"/>
            <pc:sldLayoutMk cId="3841353522" sldId="2147483789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2.606" v="10"/>
          <pc:sldLayoutMkLst>
            <pc:docMk/>
            <pc:sldMasterMk cId="3526708082" sldId="2147483775"/>
            <pc:sldLayoutMk cId="1776966062" sldId="2147483790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2.606" v="10"/>
          <pc:sldLayoutMkLst>
            <pc:docMk/>
            <pc:sldMasterMk cId="3526708082" sldId="2147483775"/>
            <pc:sldLayoutMk cId="4113055258" sldId="2147483791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2.606" v="10"/>
          <pc:sldLayoutMkLst>
            <pc:docMk/>
            <pc:sldMasterMk cId="3526708082" sldId="2147483775"/>
            <pc:sldLayoutMk cId="545675188" sldId="2147483792"/>
          </pc:sldLayoutMkLst>
        </pc:sldLayoutChg>
      </pc:sldMasterChg>
      <pc:sldMasterChg chg="add del addSldLayout delSldLayout modSldLayout">
        <pc:chgData name="Daniel Dixon (MSc Cyber Security FT)" userId="S::dxd946@student.bham.ac.uk::4c95711c-0452-44e9-b031-e6e2fab6dcb8" providerId="AD" clId="Web-{848892F5-2C33-4505-823F-387DF3936334}" dt="2020-02-17T21:44:05.731" v="11"/>
        <pc:sldMasterMkLst>
          <pc:docMk/>
          <pc:sldMasterMk cId="3495469149" sldId="2147483793"/>
        </pc:sldMasterMkLst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5.731" v="11"/>
          <pc:sldLayoutMkLst>
            <pc:docMk/>
            <pc:sldMasterMk cId="3495469149" sldId="2147483793"/>
            <pc:sldLayoutMk cId="2811571543" sldId="2147483794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5.731" v="11"/>
          <pc:sldLayoutMkLst>
            <pc:docMk/>
            <pc:sldMasterMk cId="3495469149" sldId="2147483793"/>
            <pc:sldLayoutMk cId="825326643" sldId="2147483795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5.731" v="11"/>
          <pc:sldLayoutMkLst>
            <pc:docMk/>
            <pc:sldMasterMk cId="3495469149" sldId="2147483793"/>
            <pc:sldLayoutMk cId="2244987380" sldId="2147483796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5.731" v="11"/>
          <pc:sldLayoutMkLst>
            <pc:docMk/>
            <pc:sldMasterMk cId="3495469149" sldId="2147483793"/>
            <pc:sldLayoutMk cId="2624831553" sldId="2147483797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5.731" v="11"/>
          <pc:sldLayoutMkLst>
            <pc:docMk/>
            <pc:sldMasterMk cId="3495469149" sldId="2147483793"/>
            <pc:sldLayoutMk cId="2699475338" sldId="2147483798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5.731" v="11"/>
          <pc:sldLayoutMkLst>
            <pc:docMk/>
            <pc:sldMasterMk cId="3495469149" sldId="2147483793"/>
            <pc:sldLayoutMk cId="2195342993" sldId="2147483799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5.731" v="11"/>
          <pc:sldLayoutMkLst>
            <pc:docMk/>
            <pc:sldMasterMk cId="3495469149" sldId="2147483793"/>
            <pc:sldLayoutMk cId="3163672125" sldId="2147483800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5.731" v="11"/>
          <pc:sldLayoutMkLst>
            <pc:docMk/>
            <pc:sldMasterMk cId="3495469149" sldId="2147483793"/>
            <pc:sldLayoutMk cId="818436160" sldId="2147483801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5.731" v="11"/>
          <pc:sldLayoutMkLst>
            <pc:docMk/>
            <pc:sldMasterMk cId="3495469149" sldId="2147483793"/>
            <pc:sldLayoutMk cId="1611708744" sldId="2147483802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5.731" v="11"/>
          <pc:sldLayoutMkLst>
            <pc:docMk/>
            <pc:sldMasterMk cId="3495469149" sldId="2147483793"/>
            <pc:sldLayoutMk cId="118136025" sldId="2147483803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5.731" v="11"/>
          <pc:sldLayoutMkLst>
            <pc:docMk/>
            <pc:sldMasterMk cId="3495469149" sldId="2147483793"/>
            <pc:sldLayoutMk cId="3803799457" sldId="2147483804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5.731" v="11"/>
          <pc:sldLayoutMkLst>
            <pc:docMk/>
            <pc:sldMasterMk cId="3495469149" sldId="2147483793"/>
            <pc:sldLayoutMk cId="3174801020" sldId="2147483805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5.731" v="11"/>
          <pc:sldLayoutMkLst>
            <pc:docMk/>
            <pc:sldMasterMk cId="3495469149" sldId="2147483793"/>
            <pc:sldLayoutMk cId="1525204141" sldId="2147483806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5.731" v="11"/>
          <pc:sldLayoutMkLst>
            <pc:docMk/>
            <pc:sldMasterMk cId="3495469149" sldId="2147483793"/>
            <pc:sldLayoutMk cId="3702160130" sldId="2147483807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5.731" v="11"/>
          <pc:sldLayoutMkLst>
            <pc:docMk/>
            <pc:sldMasterMk cId="3495469149" sldId="2147483793"/>
            <pc:sldLayoutMk cId="2057062961" sldId="2147483808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5.731" v="11"/>
          <pc:sldLayoutMkLst>
            <pc:docMk/>
            <pc:sldMasterMk cId="3495469149" sldId="2147483793"/>
            <pc:sldLayoutMk cId="1194689547" sldId="2147483809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05.731" v="11"/>
          <pc:sldLayoutMkLst>
            <pc:docMk/>
            <pc:sldMasterMk cId="3495469149" sldId="2147483793"/>
            <pc:sldLayoutMk cId="1623329245" sldId="2147483810"/>
          </pc:sldLayoutMkLst>
        </pc:sldLayoutChg>
      </pc:sldMasterChg>
      <pc:sldMasterChg chg="add del addSldLayout delSldLayout modSldLayout">
        <pc:chgData name="Daniel Dixon (MSc Cyber Security FT)" userId="S::dxd946@student.bham.ac.uk::4c95711c-0452-44e9-b031-e6e2fab6dcb8" providerId="AD" clId="Web-{848892F5-2C33-4505-823F-387DF3936334}" dt="2020-02-17T21:44:12.090" v="12"/>
        <pc:sldMasterMkLst>
          <pc:docMk/>
          <pc:sldMasterMk cId="1397014725" sldId="2147483811"/>
        </pc:sldMasterMkLst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12.090" v="12"/>
          <pc:sldLayoutMkLst>
            <pc:docMk/>
            <pc:sldMasterMk cId="1397014725" sldId="2147483811"/>
            <pc:sldLayoutMk cId="165899241" sldId="2147483812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12.090" v="12"/>
          <pc:sldLayoutMkLst>
            <pc:docMk/>
            <pc:sldMasterMk cId="1397014725" sldId="2147483811"/>
            <pc:sldLayoutMk cId="1870221526" sldId="2147483813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12.090" v="12"/>
          <pc:sldLayoutMkLst>
            <pc:docMk/>
            <pc:sldMasterMk cId="1397014725" sldId="2147483811"/>
            <pc:sldLayoutMk cId="1269459382" sldId="2147483814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12.090" v="12"/>
          <pc:sldLayoutMkLst>
            <pc:docMk/>
            <pc:sldMasterMk cId="1397014725" sldId="2147483811"/>
            <pc:sldLayoutMk cId="572810087" sldId="2147483815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12.090" v="12"/>
          <pc:sldLayoutMkLst>
            <pc:docMk/>
            <pc:sldMasterMk cId="1397014725" sldId="2147483811"/>
            <pc:sldLayoutMk cId="1901072910" sldId="2147483816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12.090" v="12"/>
          <pc:sldLayoutMkLst>
            <pc:docMk/>
            <pc:sldMasterMk cId="1397014725" sldId="2147483811"/>
            <pc:sldLayoutMk cId="2918181345" sldId="2147483817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12.090" v="12"/>
          <pc:sldLayoutMkLst>
            <pc:docMk/>
            <pc:sldMasterMk cId="1397014725" sldId="2147483811"/>
            <pc:sldLayoutMk cId="3059237308" sldId="2147483818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12.090" v="12"/>
          <pc:sldLayoutMkLst>
            <pc:docMk/>
            <pc:sldMasterMk cId="1397014725" sldId="2147483811"/>
            <pc:sldLayoutMk cId="2588509492" sldId="2147483819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12.090" v="12"/>
          <pc:sldLayoutMkLst>
            <pc:docMk/>
            <pc:sldMasterMk cId="1397014725" sldId="2147483811"/>
            <pc:sldLayoutMk cId="2960617569" sldId="2147483820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12.090" v="12"/>
          <pc:sldLayoutMkLst>
            <pc:docMk/>
            <pc:sldMasterMk cId="1397014725" sldId="2147483811"/>
            <pc:sldLayoutMk cId="750232976" sldId="2147483821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12.090" v="12"/>
          <pc:sldLayoutMkLst>
            <pc:docMk/>
            <pc:sldMasterMk cId="1397014725" sldId="2147483811"/>
            <pc:sldLayoutMk cId="1236693023" sldId="2147483822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12.090" v="12"/>
          <pc:sldLayoutMkLst>
            <pc:docMk/>
            <pc:sldMasterMk cId="1397014725" sldId="2147483811"/>
            <pc:sldLayoutMk cId="1847556079" sldId="2147483823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12.090" v="12"/>
          <pc:sldLayoutMkLst>
            <pc:docMk/>
            <pc:sldMasterMk cId="1397014725" sldId="2147483811"/>
            <pc:sldLayoutMk cId="1243567200" sldId="2147483824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12.090" v="12"/>
          <pc:sldLayoutMkLst>
            <pc:docMk/>
            <pc:sldMasterMk cId="1397014725" sldId="2147483811"/>
            <pc:sldLayoutMk cId="3250878456" sldId="2147483825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12.090" v="12"/>
          <pc:sldLayoutMkLst>
            <pc:docMk/>
            <pc:sldMasterMk cId="1397014725" sldId="2147483811"/>
            <pc:sldLayoutMk cId="3701390960" sldId="2147483826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12.090" v="12"/>
          <pc:sldLayoutMkLst>
            <pc:docMk/>
            <pc:sldMasterMk cId="1397014725" sldId="2147483811"/>
            <pc:sldLayoutMk cId="1193305239" sldId="2147483827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12.090" v="12"/>
          <pc:sldLayoutMkLst>
            <pc:docMk/>
            <pc:sldMasterMk cId="1397014725" sldId="2147483811"/>
            <pc:sldLayoutMk cId="621250984" sldId="2147483828"/>
          </pc:sldLayoutMkLst>
        </pc:sldLayoutChg>
      </pc:sldMasterChg>
      <pc:sldMasterChg chg="add del addSldLayout delSldLayout modSldLayout">
        <pc:chgData name="Daniel Dixon (MSc Cyber Security FT)" userId="S::dxd946@student.bham.ac.uk::4c95711c-0452-44e9-b031-e6e2fab6dcb8" providerId="AD" clId="Web-{848892F5-2C33-4505-823F-387DF3936334}" dt="2020-02-17T21:44:23.590" v="13"/>
        <pc:sldMasterMkLst>
          <pc:docMk/>
          <pc:sldMasterMk cId="3454340169" sldId="2147483829"/>
        </pc:sldMasterMkLst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23.590" v="13"/>
          <pc:sldLayoutMkLst>
            <pc:docMk/>
            <pc:sldMasterMk cId="3454340169" sldId="2147483829"/>
            <pc:sldLayoutMk cId="2081292472" sldId="2147483830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23.590" v="13"/>
          <pc:sldLayoutMkLst>
            <pc:docMk/>
            <pc:sldMasterMk cId="3454340169" sldId="2147483829"/>
            <pc:sldLayoutMk cId="1328851074" sldId="2147483831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23.590" v="13"/>
          <pc:sldLayoutMkLst>
            <pc:docMk/>
            <pc:sldMasterMk cId="3454340169" sldId="2147483829"/>
            <pc:sldLayoutMk cId="3968955653" sldId="2147483832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23.590" v="13"/>
          <pc:sldLayoutMkLst>
            <pc:docMk/>
            <pc:sldMasterMk cId="3454340169" sldId="2147483829"/>
            <pc:sldLayoutMk cId="635580891" sldId="2147483833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23.590" v="13"/>
          <pc:sldLayoutMkLst>
            <pc:docMk/>
            <pc:sldMasterMk cId="3454340169" sldId="2147483829"/>
            <pc:sldLayoutMk cId="2256949109" sldId="2147483834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23.590" v="13"/>
          <pc:sldLayoutMkLst>
            <pc:docMk/>
            <pc:sldMasterMk cId="3454340169" sldId="2147483829"/>
            <pc:sldLayoutMk cId="1900287228" sldId="2147483835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23.590" v="13"/>
          <pc:sldLayoutMkLst>
            <pc:docMk/>
            <pc:sldMasterMk cId="3454340169" sldId="2147483829"/>
            <pc:sldLayoutMk cId="1490756600" sldId="2147483836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23.590" v="13"/>
          <pc:sldLayoutMkLst>
            <pc:docMk/>
            <pc:sldMasterMk cId="3454340169" sldId="2147483829"/>
            <pc:sldLayoutMk cId="3056179926" sldId="2147483837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23.590" v="13"/>
          <pc:sldLayoutMkLst>
            <pc:docMk/>
            <pc:sldMasterMk cId="3454340169" sldId="2147483829"/>
            <pc:sldLayoutMk cId="3930335228" sldId="2147483838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23.590" v="13"/>
          <pc:sldLayoutMkLst>
            <pc:docMk/>
            <pc:sldMasterMk cId="3454340169" sldId="2147483829"/>
            <pc:sldLayoutMk cId="1527319087" sldId="2147483839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23.590" v="13"/>
          <pc:sldLayoutMkLst>
            <pc:docMk/>
            <pc:sldMasterMk cId="3454340169" sldId="2147483829"/>
            <pc:sldLayoutMk cId="481987746" sldId="2147483840"/>
          </pc:sldLayoutMkLst>
        </pc:sldLayoutChg>
      </pc:sldMasterChg>
      <pc:sldMasterChg chg="add del addSldLayout delSldLayout modSldLayout">
        <pc:chgData name="Daniel Dixon (MSc Cyber Security FT)" userId="S::dxd946@student.bham.ac.uk::4c95711c-0452-44e9-b031-e6e2fab6dcb8" providerId="AD" clId="Web-{848892F5-2C33-4505-823F-387DF3936334}" dt="2020-02-17T21:44:51.184" v="16"/>
        <pc:sldMasterMkLst>
          <pc:docMk/>
          <pc:sldMasterMk cId="1423497781" sldId="2147483841"/>
        </pc:sldMasterMkLst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1.184" v="16"/>
          <pc:sldLayoutMkLst>
            <pc:docMk/>
            <pc:sldMasterMk cId="1423497781" sldId="2147483841"/>
            <pc:sldLayoutMk cId="2585730524" sldId="2147483842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1.184" v="16"/>
          <pc:sldLayoutMkLst>
            <pc:docMk/>
            <pc:sldMasterMk cId="1423497781" sldId="2147483841"/>
            <pc:sldLayoutMk cId="2271412031" sldId="2147483843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1.184" v="16"/>
          <pc:sldLayoutMkLst>
            <pc:docMk/>
            <pc:sldMasterMk cId="1423497781" sldId="2147483841"/>
            <pc:sldLayoutMk cId="3178850872" sldId="2147483844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1.184" v="16"/>
          <pc:sldLayoutMkLst>
            <pc:docMk/>
            <pc:sldMasterMk cId="1423497781" sldId="2147483841"/>
            <pc:sldLayoutMk cId="3197687259" sldId="2147483845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1.184" v="16"/>
          <pc:sldLayoutMkLst>
            <pc:docMk/>
            <pc:sldMasterMk cId="1423497781" sldId="2147483841"/>
            <pc:sldLayoutMk cId="4184294728" sldId="2147483846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1.184" v="16"/>
          <pc:sldLayoutMkLst>
            <pc:docMk/>
            <pc:sldMasterMk cId="1423497781" sldId="2147483841"/>
            <pc:sldLayoutMk cId="804076184" sldId="2147483847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1.184" v="16"/>
          <pc:sldLayoutMkLst>
            <pc:docMk/>
            <pc:sldMasterMk cId="1423497781" sldId="2147483841"/>
            <pc:sldLayoutMk cId="708494180" sldId="2147483848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1.184" v="16"/>
          <pc:sldLayoutMkLst>
            <pc:docMk/>
            <pc:sldMasterMk cId="1423497781" sldId="2147483841"/>
            <pc:sldLayoutMk cId="1037867401" sldId="2147483849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1.184" v="16"/>
          <pc:sldLayoutMkLst>
            <pc:docMk/>
            <pc:sldMasterMk cId="1423497781" sldId="2147483841"/>
            <pc:sldLayoutMk cId="3081516436" sldId="2147483850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1.184" v="16"/>
          <pc:sldLayoutMkLst>
            <pc:docMk/>
            <pc:sldMasterMk cId="1423497781" sldId="2147483841"/>
            <pc:sldLayoutMk cId="35687340" sldId="2147483851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1.184" v="16"/>
          <pc:sldLayoutMkLst>
            <pc:docMk/>
            <pc:sldMasterMk cId="1423497781" sldId="2147483841"/>
            <pc:sldLayoutMk cId="2458463003" sldId="2147483852"/>
          </pc:sldLayoutMkLst>
        </pc:sldLayoutChg>
      </pc:sldMasterChg>
      <pc:sldMasterChg chg="add del addSldLayout delSldLayout modSldLayout">
        <pc:chgData name="Daniel Dixon (MSc Cyber Security FT)" userId="S::dxd946@student.bham.ac.uk::4c95711c-0452-44e9-b031-e6e2fab6dcb8" providerId="AD" clId="Web-{848892F5-2C33-4505-823F-387DF3936334}" dt="2020-02-17T21:44:53.809" v="17"/>
        <pc:sldMasterMkLst>
          <pc:docMk/>
          <pc:sldMasterMk cId="3008147608" sldId="2147483853"/>
        </pc:sldMasterMkLst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3008147608" sldId="2147483853"/>
            <pc:sldLayoutMk cId="288777489" sldId="2147483854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3008147608" sldId="2147483853"/>
            <pc:sldLayoutMk cId="3292784537" sldId="2147483855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3008147608" sldId="2147483853"/>
            <pc:sldLayoutMk cId="4165947489" sldId="2147483856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3008147608" sldId="2147483853"/>
            <pc:sldLayoutMk cId="867517292" sldId="2147483857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3008147608" sldId="2147483853"/>
            <pc:sldLayoutMk cId="313985340" sldId="2147483858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3008147608" sldId="2147483853"/>
            <pc:sldLayoutMk cId="2729098750" sldId="2147483859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3008147608" sldId="2147483853"/>
            <pc:sldLayoutMk cId="3916622944" sldId="2147483860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3008147608" sldId="2147483853"/>
            <pc:sldLayoutMk cId="1162759717" sldId="2147483861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3008147608" sldId="2147483853"/>
            <pc:sldLayoutMk cId="3626794781" sldId="2147483862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3008147608" sldId="2147483853"/>
            <pc:sldLayoutMk cId="2645140559" sldId="2147483863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3008147608" sldId="2147483853"/>
            <pc:sldLayoutMk cId="1435182457" sldId="2147483864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3008147608" sldId="2147483853"/>
            <pc:sldLayoutMk cId="2454624971" sldId="2147483865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3008147608" sldId="2147483853"/>
            <pc:sldLayoutMk cId="65421660" sldId="2147483866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3008147608" sldId="2147483853"/>
            <pc:sldLayoutMk cId="536871132" sldId="2147483867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3008147608" sldId="2147483853"/>
            <pc:sldLayoutMk cId="188371836" sldId="2147483868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3008147608" sldId="2147483853"/>
            <pc:sldLayoutMk cId="1354646569" sldId="2147483869"/>
          </pc:sldLayoutMkLst>
        </pc:sldLayoutChg>
        <pc:sldLayoutChg chg="add del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3008147608" sldId="2147483853"/>
            <pc:sldLayoutMk cId="3253738059" sldId="2147483870"/>
          </pc:sldLayoutMkLst>
        </pc:sldLayoutChg>
      </pc:sldMasterChg>
      <pc:sldMasterChg chg="add addSldLayout modSldLayout">
        <pc:chgData name="Daniel Dixon (MSc Cyber Security FT)" userId="S::dxd946@student.bham.ac.uk::4c95711c-0452-44e9-b031-e6e2fab6dcb8" providerId="AD" clId="Web-{848892F5-2C33-4505-823F-387DF3936334}" dt="2020-02-17T21:44:53.809" v="17"/>
        <pc:sldMasterMkLst>
          <pc:docMk/>
          <pc:sldMasterMk cId="1480595257" sldId="2147483871"/>
        </pc:sldMasterMkLst>
        <pc:sldLayoutChg chg="add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1480595257" sldId="2147483871"/>
            <pc:sldLayoutMk cId="4013046988" sldId="2147483872"/>
          </pc:sldLayoutMkLst>
        </pc:sldLayoutChg>
        <pc:sldLayoutChg chg="add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1480595257" sldId="2147483871"/>
            <pc:sldLayoutMk cId="3103457440" sldId="2147483873"/>
          </pc:sldLayoutMkLst>
        </pc:sldLayoutChg>
        <pc:sldLayoutChg chg="add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1480595257" sldId="2147483871"/>
            <pc:sldLayoutMk cId="3967112478" sldId="2147483874"/>
          </pc:sldLayoutMkLst>
        </pc:sldLayoutChg>
        <pc:sldLayoutChg chg="add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1480595257" sldId="2147483871"/>
            <pc:sldLayoutMk cId="2848114603" sldId="2147483875"/>
          </pc:sldLayoutMkLst>
        </pc:sldLayoutChg>
        <pc:sldLayoutChg chg="add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1480595257" sldId="2147483871"/>
            <pc:sldLayoutMk cId="2329119432" sldId="2147483876"/>
          </pc:sldLayoutMkLst>
        </pc:sldLayoutChg>
        <pc:sldLayoutChg chg="add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1480595257" sldId="2147483871"/>
            <pc:sldLayoutMk cId="2983654565" sldId="2147483877"/>
          </pc:sldLayoutMkLst>
        </pc:sldLayoutChg>
        <pc:sldLayoutChg chg="add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1480595257" sldId="2147483871"/>
            <pc:sldLayoutMk cId="2889282648" sldId="2147483878"/>
          </pc:sldLayoutMkLst>
        </pc:sldLayoutChg>
        <pc:sldLayoutChg chg="add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1480595257" sldId="2147483871"/>
            <pc:sldLayoutMk cId="3727432017" sldId="2147483879"/>
          </pc:sldLayoutMkLst>
        </pc:sldLayoutChg>
        <pc:sldLayoutChg chg="add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1480595257" sldId="2147483871"/>
            <pc:sldLayoutMk cId="3568600052" sldId="2147483880"/>
          </pc:sldLayoutMkLst>
        </pc:sldLayoutChg>
        <pc:sldLayoutChg chg="add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1480595257" sldId="2147483871"/>
            <pc:sldLayoutMk cId="210579566" sldId="2147483881"/>
          </pc:sldLayoutMkLst>
        </pc:sldLayoutChg>
        <pc:sldLayoutChg chg="add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1480595257" sldId="2147483871"/>
            <pc:sldLayoutMk cId="2191825057" sldId="2147483882"/>
          </pc:sldLayoutMkLst>
        </pc:sldLayoutChg>
        <pc:sldLayoutChg chg="add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1480595257" sldId="2147483871"/>
            <pc:sldLayoutMk cId="1763443457" sldId="2147483883"/>
          </pc:sldLayoutMkLst>
        </pc:sldLayoutChg>
        <pc:sldLayoutChg chg="add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1480595257" sldId="2147483871"/>
            <pc:sldLayoutMk cId="866162400" sldId="2147483884"/>
          </pc:sldLayoutMkLst>
        </pc:sldLayoutChg>
        <pc:sldLayoutChg chg="add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1480595257" sldId="2147483871"/>
            <pc:sldLayoutMk cId="290028485" sldId="2147483885"/>
          </pc:sldLayoutMkLst>
        </pc:sldLayoutChg>
        <pc:sldLayoutChg chg="add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1480595257" sldId="2147483871"/>
            <pc:sldLayoutMk cId="4104736637" sldId="2147483886"/>
          </pc:sldLayoutMkLst>
        </pc:sldLayoutChg>
        <pc:sldLayoutChg chg="add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1480595257" sldId="2147483871"/>
            <pc:sldLayoutMk cId="1816256937" sldId="2147483887"/>
          </pc:sldLayoutMkLst>
        </pc:sldLayoutChg>
        <pc:sldLayoutChg chg="add mod replId">
          <pc:chgData name="Daniel Dixon (MSc Cyber Security FT)" userId="S::dxd946@student.bham.ac.uk::4c95711c-0452-44e9-b031-e6e2fab6dcb8" providerId="AD" clId="Web-{848892F5-2C33-4505-823F-387DF3936334}" dt="2020-02-17T21:44:53.809" v="17"/>
          <pc:sldLayoutMkLst>
            <pc:docMk/>
            <pc:sldMasterMk cId="1480595257" sldId="2147483871"/>
            <pc:sldLayoutMk cId="3836363945" sldId="2147483888"/>
          </pc:sldLayoutMkLst>
        </pc:sldLayoutChg>
      </pc:sldMasterChg>
    </pc:docChg>
  </pc:docChgLst>
  <pc:docChgLst>
    <pc:chgData name="Calvin Menezes (MSc Cyber Security FT)" userId="S::cxm1010@student.bham.ac.uk::2cd7e049-20c3-419b-af9d-a1c4fb66ad8b" providerId="AD" clId="Web-{CC638A1E-0AA7-ABF0-1815-4543A6799B1C}"/>
    <pc:docChg chg="modSld">
      <pc:chgData name="Calvin Menezes (MSc Cyber Security FT)" userId="S::cxm1010@student.bham.ac.uk::2cd7e049-20c3-419b-af9d-a1c4fb66ad8b" providerId="AD" clId="Web-{CC638A1E-0AA7-ABF0-1815-4543A6799B1C}" dt="2020-02-20T07:45:37.577" v="10" actId="20577"/>
      <pc:docMkLst>
        <pc:docMk/>
      </pc:docMkLst>
      <pc:sldChg chg="modSp">
        <pc:chgData name="Calvin Menezes (MSc Cyber Security FT)" userId="S::cxm1010@student.bham.ac.uk::2cd7e049-20c3-419b-af9d-a1c4fb66ad8b" providerId="AD" clId="Web-{CC638A1E-0AA7-ABF0-1815-4543A6799B1C}" dt="2020-02-20T07:45:37.577" v="9" actId="20577"/>
        <pc:sldMkLst>
          <pc:docMk/>
          <pc:sldMk cId="699895631" sldId="259"/>
        </pc:sldMkLst>
        <pc:spChg chg="mod">
          <ac:chgData name="Calvin Menezes (MSc Cyber Security FT)" userId="S::cxm1010@student.bham.ac.uk::2cd7e049-20c3-419b-af9d-a1c4fb66ad8b" providerId="AD" clId="Web-{CC638A1E-0AA7-ABF0-1815-4543A6799B1C}" dt="2020-02-20T07:45:17.733" v="4" actId="1076"/>
          <ac:spMkLst>
            <pc:docMk/>
            <pc:sldMk cId="699895631" sldId="259"/>
            <ac:spMk id="2" creationId="{242EAA11-DC19-411F-B33E-DA7D5B358DCF}"/>
          </ac:spMkLst>
        </pc:spChg>
        <pc:spChg chg="mod">
          <ac:chgData name="Calvin Menezes (MSc Cyber Security FT)" userId="S::cxm1010@student.bham.ac.uk::2cd7e049-20c3-419b-af9d-a1c4fb66ad8b" providerId="AD" clId="Web-{CC638A1E-0AA7-ABF0-1815-4543A6799B1C}" dt="2020-02-20T07:45:37.577" v="9" actId="20577"/>
          <ac:spMkLst>
            <pc:docMk/>
            <pc:sldMk cId="699895631" sldId="259"/>
            <ac:spMk id="9" creationId="{15D480D8-FB19-4E1F-8450-5F8E044EE584}"/>
          </ac:spMkLst>
        </pc:spChg>
        <pc:picChg chg="mod">
          <ac:chgData name="Calvin Menezes (MSc Cyber Security FT)" userId="S::cxm1010@student.bham.ac.uk::2cd7e049-20c3-419b-af9d-a1c4fb66ad8b" providerId="AD" clId="Web-{CC638A1E-0AA7-ABF0-1815-4543A6799B1C}" dt="2020-02-20T07:45:12.655" v="3" actId="1076"/>
          <ac:picMkLst>
            <pc:docMk/>
            <pc:sldMk cId="699895631" sldId="259"/>
            <ac:picMk id="11" creationId="{69DAA824-25A8-49EF-A29B-458A7E53615F}"/>
          </ac:picMkLst>
        </pc:picChg>
      </pc:sldChg>
      <pc:sldChg chg="modSp">
        <pc:chgData name="Calvin Menezes (MSc Cyber Security FT)" userId="S::cxm1010@student.bham.ac.uk::2cd7e049-20c3-419b-af9d-a1c4fb66ad8b" providerId="AD" clId="Web-{CC638A1E-0AA7-ABF0-1815-4543A6799B1C}" dt="2020-02-20T07:44:38.201" v="1"/>
        <pc:sldMkLst>
          <pc:docMk/>
          <pc:sldMk cId="1682610035" sldId="268"/>
        </pc:sldMkLst>
        <pc:picChg chg="mod">
          <ac:chgData name="Calvin Menezes (MSc Cyber Security FT)" userId="S::cxm1010@student.bham.ac.uk::2cd7e049-20c3-419b-af9d-a1c4fb66ad8b" providerId="AD" clId="Web-{CC638A1E-0AA7-ABF0-1815-4543A6799B1C}" dt="2020-02-20T07:44:38.201" v="1"/>
          <ac:picMkLst>
            <pc:docMk/>
            <pc:sldMk cId="1682610035" sldId="268"/>
            <ac:picMk id="7" creationId="{F183E769-6A20-49F7-A3B1-F647FDECA467}"/>
          </ac:picMkLst>
        </pc:picChg>
      </pc:sldChg>
    </pc:docChg>
  </pc:docChgLst>
  <pc:docChgLst>
    <pc:chgData name="Daniel Dixon (MSc Cyber Security FT)" userId="S::dxd946@student.bham.ac.uk::4c95711c-0452-44e9-b031-e6e2fab6dcb8" providerId="AD" clId="Web-{EDE42C46-EA61-F8F0-9EC5-182DF68A68E5}"/>
    <pc:docChg chg="modSld">
      <pc:chgData name="Daniel Dixon (MSc Cyber Security FT)" userId="S::dxd946@student.bham.ac.uk::4c95711c-0452-44e9-b031-e6e2fab6dcb8" providerId="AD" clId="Web-{EDE42C46-EA61-F8F0-9EC5-182DF68A68E5}" dt="2020-02-20T11:48:24.087" v="246" actId="20577"/>
      <pc:docMkLst>
        <pc:docMk/>
      </pc:docMkLst>
      <pc:sldChg chg="modSp">
        <pc:chgData name="Daniel Dixon (MSc Cyber Security FT)" userId="S::dxd946@student.bham.ac.uk::4c95711c-0452-44e9-b031-e6e2fab6dcb8" providerId="AD" clId="Web-{EDE42C46-EA61-F8F0-9EC5-182DF68A68E5}" dt="2020-02-20T11:48:15.009" v="244" actId="20577"/>
        <pc:sldMkLst>
          <pc:docMk/>
          <pc:sldMk cId="1682610035" sldId="268"/>
        </pc:sldMkLst>
        <pc:spChg chg="mod">
          <ac:chgData name="Daniel Dixon (MSc Cyber Security FT)" userId="S::dxd946@student.bham.ac.uk::4c95711c-0452-44e9-b031-e6e2fab6dcb8" providerId="AD" clId="Web-{EDE42C46-EA61-F8F0-9EC5-182DF68A68E5}" dt="2020-02-20T11:48:15.009" v="244" actId="20577"/>
          <ac:spMkLst>
            <pc:docMk/>
            <pc:sldMk cId="1682610035" sldId="268"/>
            <ac:spMk id="6" creationId="{23B7B2B1-D54D-4044-85BD-B2640D736440}"/>
          </ac:spMkLst>
        </pc:spChg>
      </pc:sldChg>
    </pc:docChg>
  </pc:docChgLst>
  <pc:docChgLst>
    <pc:chgData name="Kyle MacQueen (MSc Cyber Security FT)" userId="S::knm986@student.bham.ac.uk::e62282f4-b5cc-4c75-aa61-d5fcf33f593a" providerId="AD" clId="Web-{9F557545-01C2-F9FD-C6B7-EC1F69F95945}"/>
    <pc:docChg chg="modSld">
      <pc:chgData name="Kyle MacQueen (MSc Cyber Security FT)" userId="S::knm986@student.bham.ac.uk::e62282f4-b5cc-4c75-aa61-d5fcf33f593a" providerId="AD" clId="Web-{9F557545-01C2-F9FD-C6B7-EC1F69F95945}" dt="2020-02-20T11:45:19.166" v="0"/>
      <pc:docMkLst>
        <pc:docMk/>
      </pc:docMkLst>
      <pc:sldChg chg="delSp">
        <pc:chgData name="Kyle MacQueen (MSc Cyber Security FT)" userId="S::knm986@student.bham.ac.uk::e62282f4-b5cc-4c75-aa61-d5fcf33f593a" providerId="AD" clId="Web-{9F557545-01C2-F9FD-C6B7-EC1F69F95945}" dt="2020-02-20T11:45:19.166" v="0"/>
        <pc:sldMkLst>
          <pc:docMk/>
          <pc:sldMk cId="3236317374" sldId="271"/>
        </pc:sldMkLst>
        <pc:spChg chg="del">
          <ac:chgData name="Kyle MacQueen (MSc Cyber Security FT)" userId="S::knm986@student.bham.ac.uk::e62282f4-b5cc-4c75-aa61-d5fcf33f593a" providerId="AD" clId="Web-{9F557545-01C2-F9FD-C6B7-EC1F69F95945}" dt="2020-02-20T11:45:19.166" v="0"/>
          <ac:spMkLst>
            <pc:docMk/>
            <pc:sldMk cId="3236317374" sldId="271"/>
            <ac:spMk id="4" creationId="{46CBF9F8-3C2F-4F7D-9108-AC7EE1E16AF7}"/>
          </ac:spMkLst>
        </pc:spChg>
      </pc:sldChg>
    </pc:docChg>
  </pc:docChgLst>
  <pc:docChgLst>
    <pc:chgData name="Andreea Petcu (MSc Cyber Security FT)" userId="S::agp692@student.bham.ac.uk::6db8c5d4-694a-4c30-a277-5f0d62ab4743" providerId="AD" clId="Web-{CB8101BF-AFC8-8998-F756-963086516C75}"/>
    <pc:docChg chg="addSld delSld modSld sldOrd">
      <pc:chgData name="Andreea Petcu (MSc Cyber Security FT)" userId="S::agp692@student.bham.ac.uk::6db8c5d4-694a-4c30-a277-5f0d62ab4743" providerId="AD" clId="Web-{CB8101BF-AFC8-8998-F756-963086516C75}" dt="2020-02-20T01:19:10.369" v="1068" actId="14100"/>
      <pc:docMkLst>
        <pc:docMk/>
      </pc:docMkLst>
      <pc:sldChg chg="addSp delSp modSp del mod setBg">
        <pc:chgData name="Andreea Petcu (MSc Cyber Security FT)" userId="S::agp692@student.bham.ac.uk::6db8c5d4-694a-4c30-a277-5f0d62ab4743" providerId="AD" clId="Web-{CB8101BF-AFC8-8998-F756-963086516C75}" dt="2020-02-19T23:06:34.733" v="77"/>
        <pc:sldMkLst>
          <pc:docMk/>
          <pc:sldMk cId="79455012" sldId="256"/>
        </pc:sldMkLst>
        <pc:spChg chg="mod">
          <ac:chgData name="Andreea Petcu (MSc Cyber Security FT)" userId="S::agp692@student.bham.ac.uk::6db8c5d4-694a-4c30-a277-5f0d62ab4743" providerId="AD" clId="Web-{CB8101BF-AFC8-8998-F756-963086516C75}" dt="2020-02-19T23:05:51.185" v="64" actId="1076"/>
          <ac:spMkLst>
            <pc:docMk/>
            <pc:sldMk cId="79455012" sldId="256"/>
            <ac:spMk id="2" creationId="{242EAA11-DC19-411F-B33E-DA7D5B358DCF}"/>
          </ac:spMkLst>
        </pc:spChg>
        <pc:spChg chg="mod">
          <ac:chgData name="Andreea Petcu (MSc Cyber Security FT)" userId="S::agp692@student.bham.ac.uk::6db8c5d4-694a-4c30-a277-5f0d62ab4743" providerId="AD" clId="Web-{CB8101BF-AFC8-8998-F756-963086516C75}" dt="2020-02-19T23:06:30.139" v="76" actId="20577"/>
          <ac:spMkLst>
            <pc:docMk/>
            <pc:sldMk cId="79455012" sldId="256"/>
            <ac:spMk id="3" creationId="{FFA8D675-6844-412B-A0E1-C0B7DF205908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19T22:58:53.449" v="11"/>
          <ac:spMkLst>
            <pc:docMk/>
            <pc:sldMk cId="79455012" sldId="256"/>
            <ac:spMk id="9" creationId="{D73FC4D6-D732-41D7-9C3A-8A41E1E6EA07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19T22:58:53.449" v="11"/>
          <ac:spMkLst>
            <pc:docMk/>
            <pc:sldMk cId="79455012" sldId="256"/>
            <ac:spMk id="11" creationId="{22FE0190-952F-4DFC-B896-517270CE427C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19T23:00:26.402" v="19"/>
          <ac:spMkLst>
            <pc:docMk/>
            <pc:sldMk cId="79455012" sldId="256"/>
            <ac:spMk id="13" creationId="{D73FC4D6-D732-41D7-9C3A-8A41E1E6EA07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19T22:58:53.449" v="10"/>
          <ac:spMkLst>
            <pc:docMk/>
            <pc:sldMk cId="79455012" sldId="256"/>
            <ac:spMk id="16" creationId="{1224AB20-D4B1-4B7F-B0A4-F3D2A1534443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19T23:00:26.402" v="19"/>
          <ac:spMkLst>
            <pc:docMk/>
            <pc:sldMk cId="79455012" sldId="256"/>
            <ac:spMk id="18" creationId="{22FE0190-952F-4DFC-B896-517270CE427C}"/>
          </ac:spMkLst>
        </pc:spChg>
        <pc:spChg chg="add">
          <ac:chgData name="Andreea Petcu (MSc Cyber Security FT)" userId="S::agp692@student.bham.ac.uk::6db8c5d4-694a-4c30-a277-5f0d62ab4743" providerId="AD" clId="Web-{CB8101BF-AFC8-8998-F756-963086516C75}" dt="2020-02-19T23:00:26.402" v="19"/>
          <ac:spMkLst>
            <pc:docMk/>
            <pc:sldMk cId="79455012" sldId="256"/>
            <ac:spMk id="20" creationId="{D73FC4D6-D732-41D7-9C3A-8A41E1E6EA07}"/>
          </ac:spMkLst>
        </pc:spChg>
        <pc:spChg chg="add">
          <ac:chgData name="Andreea Petcu (MSc Cyber Security FT)" userId="S::agp692@student.bham.ac.uk::6db8c5d4-694a-4c30-a277-5f0d62ab4743" providerId="AD" clId="Web-{CB8101BF-AFC8-8998-F756-963086516C75}" dt="2020-02-19T23:00:26.402" v="19"/>
          <ac:spMkLst>
            <pc:docMk/>
            <pc:sldMk cId="79455012" sldId="256"/>
            <ac:spMk id="21" creationId="{22FE0190-952F-4DFC-B896-517270CE427C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19T23:00:26.387" v="18"/>
          <ac:spMkLst>
            <pc:docMk/>
            <pc:sldMk cId="79455012" sldId="256"/>
            <ac:spMk id="23" creationId="{87BE56A7-2B14-4ABE-8DF3-40C07E64B19D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19T23:00:26.387" v="18"/>
          <ac:spMkLst>
            <pc:docMk/>
            <pc:sldMk cId="79455012" sldId="256"/>
            <ac:spMk id="25" creationId="{140D5101-D8FB-4102-A338-49651E97150A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19T23:00:26.387" v="18"/>
          <ac:spMkLst>
            <pc:docMk/>
            <pc:sldMk cId="79455012" sldId="256"/>
            <ac:spMk id="27" creationId="{73E26159-C029-4449-8912-A9B418CC328B}"/>
          </ac:spMkLst>
        </pc:spChg>
        <pc:picChg chg="add del mod ord">
          <ac:chgData name="Andreea Petcu (MSc Cyber Security FT)" userId="S::agp692@student.bham.ac.uk::6db8c5d4-694a-4c30-a277-5f0d62ab4743" providerId="AD" clId="Web-{CB8101BF-AFC8-8998-F756-963086516C75}" dt="2020-02-19T23:05:40.467" v="61" actId="1076"/>
          <ac:picMkLst>
            <pc:docMk/>
            <pc:sldMk cId="79455012" sldId="256"/>
            <ac:picMk id="4" creationId="{44F55E3D-6BC9-48ED-852B-3125EB78F809}"/>
          </ac:picMkLst>
        </pc:picChg>
      </pc:sldChg>
      <pc:sldChg chg="addSp delSp modSp mod setBg setClrOvrMap">
        <pc:chgData name="Andreea Petcu (MSc Cyber Security FT)" userId="S::agp692@student.bham.ac.uk::6db8c5d4-694a-4c30-a277-5f0d62ab4743" providerId="AD" clId="Web-{CB8101BF-AFC8-8998-F756-963086516C75}" dt="2020-02-20T01:18:29.181" v="1060"/>
        <pc:sldMkLst>
          <pc:docMk/>
          <pc:sldMk cId="603480142" sldId="257"/>
        </pc:sldMkLst>
        <pc:spChg chg="mod">
          <ac:chgData name="Andreea Petcu (MSc Cyber Security FT)" userId="S::agp692@student.bham.ac.uk::6db8c5d4-694a-4c30-a277-5f0d62ab4743" providerId="AD" clId="Web-{CB8101BF-AFC8-8998-F756-963086516C75}" dt="2020-02-20T00:31:29.072" v="542" actId="20577"/>
          <ac:spMkLst>
            <pc:docMk/>
            <pc:sldMk cId="603480142" sldId="257"/>
            <ac:spMk id="2" creationId="{3A1B41CB-44EC-4FF6-9D71-68067D5794F3}"/>
          </ac:spMkLst>
        </pc:spChg>
        <pc:spChg chg="del">
          <ac:chgData name="Andreea Petcu (MSc Cyber Security FT)" userId="S::agp692@student.bham.ac.uk::6db8c5d4-694a-4c30-a277-5f0d62ab4743" providerId="AD" clId="Web-{CB8101BF-AFC8-8998-F756-963086516C75}" dt="2020-02-19T23:11:17.052" v="98"/>
          <ac:spMkLst>
            <pc:docMk/>
            <pc:sldMk cId="603480142" sldId="257"/>
            <ac:spMk id="3" creationId="{D7D6CC82-DDB0-4190-9F75-16648F11423B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19T23:14:57.417" v="118"/>
          <ac:spMkLst>
            <pc:docMk/>
            <pc:sldMk cId="603480142" sldId="257"/>
            <ac:spMk id="10" creationId="{81E3F4E1-B084-4FFF-9627-13782BE0BE4A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19T23:14:57.417" v="118"/>
          <ac:spMkLst>
            <pc:docMk/>
            <pc:sldMk cId="603480142" sldId="257"/>
            <ac:spMk id="12" creationId="{1F8051AB-C2F8-461F-812A-3E58862141B3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19T23:14:57.417" v="118"/>
          <ac:spMkLst>
            <pc:docMk/>
            <pc:sldMk cId="603480142" sldId="257"/>
            <ac:spMk id="14" creationId="{481E0C28-CB2F-425F-98C5-AF23B9B704DF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19T23:14:57.417" v="118"/>
          <ac:spMkLst>
            <pc:docMk/>
            <pc:sldMk cId="603480142" sldId="257"/>
            <ac:spMk id="16" creationId="{2DB2879C-F0B1-4195-A323-E97B6065A78E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19T23:14:57.370" v="117"/>
          <ac:spMkLst>
            <pc:docMk/>
            <pc:sldMk cId="603480142" sldId="257"/>
            <ac:spMk id="18" creationId="{25482F9D-E110-434E-9B4F-41A3F5CB2A2F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19T23:14:57.370" v="117"/>
          <ac:spMkLst>
            <pc:docMk/>
            <pc:sldMk cId="603480142" sldId="257"/>
            <ac:spMk id="19" creationId="{5779FF2E-BB5C-4805-AAD5-275495A2B7EF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19T23:14:57.370" v="117"/>
          <ac:spMkLst>
            <pc:docMk/>
            <pc:sldMk cId="603480142" sldId="257"/>
            <ac:spMk id="20" creationId="{6EB83258-50E7-4A51-8C48-ADA7CD7FCA02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19T23:14:45.151" v="115"/>
          <ac:spMkLst>
            <pc:docMk/>
            <pc:sldMk cId="603480142" sldId="257"/>
            <ac:spMk id="21" creationId="{81E3F4E1-B084-4FFF-9627-13782BE0BE4A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19T23:14:57.370" v="117"/>
          <ac:spMkLst>
            <pc:docMk/>
            <pc:sldMk cId="603480142" sldId="257"/>
            <ac:spMk id="22" creationId="{A4188960-1398-409C-BA5D-F87CCB743390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19T23:14:45.151" v="115"/>
          <ac:spMkLst>
            <pc:docMk/>
            <pc:sldMk cId="603480142" sldId="257"/>
            <ac:spMk id="23" creationId="{1F8051AB-C2F8-461F-812A-3E58862141B3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20T00:28:17.461" v="478"/>
          <ac:spMkLst>
            <pc:docMk/>
            <pc:sldMk cId="603480142" sldId="257"/>
            <ac:spMk id="24" creationId="{81E3F4E1-B084-4FFF-9627-13782BE0BE4A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19T23:14:45.151" v="115"/>
          <ac:spMkLst>
            <pc:docMk/>
            <pc:sldMk cId="603480142" sldId="257"/>
            <ac:spMk id="25" creationId="{481E0C28-CB2F-425F-98C5-AF23B9B704DF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20T00:28:17.461" v="478"/>
          <ac:spMkLst>
            <pc:docMk/>
            <pc:sldMk cId="603480142" sldId="257"/>
            <ac:spMk id="26" creationId="{1F8051AB-C2F8-461F-812A-3E58862141B3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19T23:14:45.151" v="115"/>
          <ac:spMkLst>
            <pc:docMk/>
            <pc:sldMk cId="603480142" sldId="257"/>
            <ac:spMk id="27" creationId="{2DB2879C-F0B1-4195-A323-E97B6065A78E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20T00:28:17.461" v="478"/>
          <ac:spMkLst>
            <pc:docMk/>
            <pc:sldMk cId="603480142" sldId="257"/>
            <ac:spMk id="28" creationId="{481E0C28-CB2F-425F-98C5-AF23B9B704DF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20T00:28:17.461" v="478"/>
          <ac:spMkLst>
            <pc:docMk/>
            <pc:sldMk cId="603480142" sldId="257"/>
            <ac:spMk id="29" creationId="{2DB2879C-F0B1-4195-A323-E97B6065A78E}"/>
          </ac:spMkLst>
        </pc:spChg>
        <pc:graphicFrameChg chg="add mod modGraphic">
          <ac:chgData name="Andreea Petcu (MSc Cyber Security FT)" userId="S::agp692@student.bham.ac.uk::6db8c5d4-694a-4c30-a277-5f0d62ab4743" providerId="AD" clId="Web-{CB8101BF-AFC8-8998-F756-963086516C75}" dt="2020-02-20T00:30:22.165" v="530" actId="20577"/>
          <ac:graphicFrameMkLst>
            <pc:docMk/>
            <pc:sldMk cId="603480142" sldId="257"/>
            <ac:graphicFrameMk id="5" creationId="{127DFF2E-AEBB-4C36-BFF7-BCF2D07B4C75}"/>
          </ac:graphicFrameMkLst>
        </pc:graphicFrameChg>
        <pc:picChg chg="add del mod">
          <ac:chgData name="Andreea Petcu (MSc Cyber Security FT)" userId="S::agp692@student.bham.ac.uk::6db8c5d4-694a-4c30-a277-5f0d62ab4743" providerId="AD" clId="Web-{CB8101BF-AFC8-8998-F756-963086516C75}" dt="2020-02-19T23:06:45.233" v="79"/>
          <ac:picMkLst>
            <pc:docMk/>
            <pc:sldMk cId="603480142" sldId="257"/>
            <ac:picMk id="4" creationId="{0F27C8D3-F484-42C2-BE04-C7CB6D8D9772}"/>
          </ac:picMkLst>
        </pc:picChg>
        <pc:picChg chg="add del mod">
          <ac:chgData name="Andreea Petcu (MSc Cyber Security FT)" userId="S::agp692@student.bham.ac.uk::6db8c5d4-694a-4c30-a277-5f0d62ab4743" providerId="AD" clId="Web-{CB8101BF-AFC8-8998-F756-963086516C75}" dt="2020-02-20T01:18:29.181" v="1060"/>
          <ac:picMkLst>
            <pc:docMk/>
            <pc:sldMk cId="603480142" sldId="257"/>
            <ac:picMk id="653" creationId="{56E483B1-72A4-4ED3-A04B-633DAF6691E9}"/>
          </ac:picMkLst>
        </pc:picChg>
      </pc:sldChg>
      <pc:sldChg chg="del">
        <pc:chgData name="Andreea Petcu (MSc Cyber Security FT)" userId="S::agp692@student.bham.ac.uk::6db8c5d4-694a-4c30-a277-5f0d62ab4743" providerId="AD" clId="Web-{CB8101BF-AFC8-8998-F756-963086516C75}" dt="2020-02-19T22:32:32.135" v="5"/>
        <pc:sldMkLst>
          <pc:docMk/>
          <pc:sldMk cId="2222126924" sldId="258"/>
        </pc:sldMkLst>
      </pc:sldChg>
      <pc:sldChg chg="addSp delSp modSp new mod setBg modNotes">
        <pc:chgData name="Andreea Petcu (MSc Cyber Security FT)" userId="S::agp692@student.bham.ac.uk::6db8c5d4-694a-4c30-a277-5f0d62ab4743" providerId="AD" clId="Web-{CB8101BF-AFC8-8998-F756-963086516C75}" dt="2020-02-20T01:17:06.648" v="1058" actId="1076"/>
        <pc:sldMkLst>
          <pc:docMk/>
          <pc:sldMk cId="3499230362" sldId="258"/>
        </pc:sldMkLst>
        <pc:spChg chg="mod">
          <ac:chgData name="Andreea Petcu (MSc Cyber Security FT)" userId="S::agp692@student.bham.ac.uk::6db8c5d4-694a-4c30-a277-5f0d62ab4743" providerId="AD" clId="Web-{CB8101BF-AFC8-8998-F756-963086516C75}" dt="2020-02-19T23:34:06.729" v="177"/>
          <ac:spMkLst>
            <pc:docMk/>
            <pc:sldMk cId="3499230362" sldId="258"/>
            <ac:spMk id="2" creationId="{914827D4-D4A2-433A-BF1D-0BFAF15758D1}"/>
          </ac:spMkLst>
        </pc:spChg>
        <pc:spChg chg="del">
          <ac:chgData name="Andreea Petcu (MSc Cyber Security FT)" userId="S::agp692@student.bham.ac.uk::6db8c5d4-694a-4c30-a277-5f0d62ab4743" providerId="AD" clId="Web-{CB8101BF-AFC8-8998-F756-963086516C75}" dt="2020-02-19T23:11:44.677" v="99"/>
          <ac:spMkLst>
            <pc:docMk/>
            <pc:sldMk cId="3499230362" sldId="258"/>
            <ac:spMk id="3" creationId="{23E97846-B8F2-49FD-B328-C1948C8AA486}"/>
          </ac:spMkLst>
        </pc:spChg>
        <pc:spChg chg="add mod">
          <ac:chgData name="Andreea Petcu (MSc Cyber Security FT)" userId="S::agp692@student.bham.ac.uk::6db8c5d4-694a-4c30-a277-5f0d62ab4743" providerId="AD" clId="Web-{CB8101BF-AFC8-8998-F756-963086516C75}" dt="2020-02-19T23:34:41.948" v="187" actId="1076"/>
          <ac:spMkLst>
            <pc:docMk/>
            <pc:sldMk cId="3499230362" sldId="258"/>
            <ac:spMk id="10" creationId="{62F6E1C6-9FD0-4B68-94F0-3B9147809431}"/>
          </ac:spMkLst>
        </pc:spChg>
        <pc:spChg chg="add mod">
          <ac:chgData name="Andreea Petcu (MSc Cyber Security FT)" userId="S::agp692@student.bham.ac.uk::6db8c5d4-694a-4c30-a277-5f0d62ab4743" providerId="AD" clId="Web-{CB8101BF-AFC8-8998-F756-963086516C75}" dt="2020-02-19T23:46:48.070" v="211" actId="20577"/>
          <ac:spMkLst>
            <pc:docMk/>
            <pc:sldMk cId="3499230362" sldId="258"/>
            <ac:spMk id="15" creationId="{4DC80083-111D-4349-A4E8-059F1DF16E95}"/>
          </ac:spMkLst>
        </pc:spChg>
        <pc:spChg chg="add">
          <ac:chgData name="Andreea Petcu (MSc Cyber Security FT)" userId="S::agp692@student.bham.ac.uk::6db8c5d4-694a-4c30-a277-5f0d62ab4743" providerId="AD" clId="Web-{CB8101BF-AFC8-8998-F756-963086516C75}" dt="2020-02-19T23:34:06.729" v="177"/>
          <ac:spMkLst>
            <pc:docMk/>
            <pc:sldMk cId="3499230362" sldId="258"/>
            <ac:spMk id="16" creationId="{18C89DE0-C32A-47A3-A1C1-474D5AF80EE8}"/>
          </ac:spMkLst>
        </pc:spChg>
        <pc:spChg chg="add">
          <ac:chgData name="Andreea Petcu (MSc Cyber Security FT)" userId="S::agp692@student.bham.ac.uk::6db8c5d4-694a-4c30-a277-5f0d62ab4743" providerId="AD" clId="Web-{CB8101BF-AFC8-8998-F756-963086516C75}" dt="2020-02-19T23:34:06.729" v="177"/>
          <ac:spMkLst>
            <pc:docMk/>
            <pc:sldMk cId="3499230362" sldId="258"/>
            <ac:spMk id="18" creationId="{263F1C85-180C-4444-9FEC-248C205DAAB2}"/>
          </ac:spMkLst>
        </pc:spChg>
        <pc:spChg chg="add">
          <ac:chgData name="Andreea Petcu (MSc Cyber Security FT)" userId="S::agp692@student.bham.ac.uk::6db8c5d4-694a-4c30-a277-5f0d62ab4743" providerId="AD" clId="Web-{CB8101BF-AFC8-8998-F756-963086516C75}" dt="2020-02-19T23:34:06.729" v="177"/>
          <ac:spMkLst>
            <pc:docMk/>
            <pc:sldMk cId="3499230362" sldId="258"/>
            <ac:spMk id="20" creationId="{0B042418-AD37-40E4-BD08-41160C751FFE}"/>
          </ac:spMkLst>
        </pc:spChg>
        <pc:picChg chg="add mod ord modCrop">
          <ac:chgData name="Andreea Petcu (MSc Cyber Security FT)" userId="S::agp692@student.bham.ac.uk::6db8c5d4-694a-4c30-a277-5f0d62ab4743" providerId="AD" clId="Web-{CB8101BF-AFC8-8998-F756-963086516C75}" dt="2020-02-19T23:34:22.854" v="182" actId="1076"/>
          <ac:picMkLst>
            <pc:docMk/>
            <pc:sldMk cId="3499230362" sldId="258"/>
            <ac:picMk id="4" creationId="{82E30188-B98F-40AF-8F0D-9FACC03F7696}"/>
          </ac:picMkLst>
        </pc:picChg>
        <pc:picChg chg="add mod">
          <ac:chgData name="Andreea Petcu (MSc Cyber Security FT)" userId="S::agp692@student.bham.ac.uk::6db8c5d4-694a-4c30-a277-5f0d62ab4743" providerId="AD" clId="Web-{CB8101BF-AFC8-8998-F756-963086516C75}" dt="2020-02-19T23:37:21.140" v="198" actId="1076"/>
          <ac:picMkLst>
            <pc:docMk/>
            <pc:sldMk cId="3499230362" sldId="258"/>
            <ac:picMk id="6" creationId="{AF011B3A-E338-475F-9B87-2FD2CA45004F}"/>
          </ac:picMkLst>
        </pc:picChg>
        <pc:picChg chg="add mod modCrop">
          <ac:chgData name="Andreea Petcu (MSc Cyber Security FT)" userId="S::agp692@student.bham.ac.uk::6db8c5d4-694a-4c30-a277-5f0d62ab4743" providerId="AD" clId="Web-{CB8101BF-AFC8-8998-F756-963086516C75}" dt="2020-02-19T23:34:30.870" v="184" actId="1076"/>
          <ac:picMkLst>
            <pc:docMk/>
            <pc:sldMk cId="3499230362" sldId="258"/>
            <ac:picMk id="8" creationId="{0F7D2B3D-9475-49FD-AAE3-B0FDBAC2D829}"/>
          </ac:picMkLst>
        </pc:picChg>
        <pc:picChg chg="add mod ord">
          <ac:chgData name="Andreea Petcu (MSc Cyber Security FT)" userId="S::agp692@student.bham.ac.uk::6db8c5d4-694a-4c30-a277-5f0d62ab4743" providerId="AD" clId="Web-{CB8101BF-AFC8-8998-F756-963086516C75}" dt="2020-02-19T23:36:55.765" v="196" actId="1076"/>
          <ac:picMkLst>
            <pc:docMk/>
            <pc:sldMk cId="3499230362" sldId="258"/>
            <ac:picMk id="11" creationId="{2E90018B-496F-4541-B3B9-D150C77C30B9}"/>
          </ac:picMkLst>
        </pc:picChg>
        <pc:picChg chg="add del mod modCrop">
          <ac:chgData name="Andreea Petcu (MSc Cyber Security FT)" userId="S::agp692@student.bham.ac.uk::6db8c5d4-694a-4c30-a277-5f0d62ab4743" providerId="AD" clId="Web-{CB8101BF-AFC8-8998-F756-963086516C75}" dt="2020-02-19T23:36:57.234" v="197"/>
          <ac:picMkLst>
            <pc:docMk/>
            <pc:sldMk cId="3499230362" sldId="258"/>
            <ac:picMk id="13" creationId="{F45B2D97-FB8D-414C-9708-2389066F6AA3}"/>
          </ac:picMkLst>
        </pc:picChg>
        <pc:picChg chg="add mod">
          <ac:chgData name="Andreea Petcu (MSc Cyber Security FT)" userId="S::agp692@student.bham.ac.uk::6db8c5d4-694a-4c30-a277-5f0d62ab4743" providerId="AD" clId="Web-{CB8101BF-AFC8-8998-F756-963086516C75}" dt="2020-02-20T01:17:06.648" v="1058" actId="1076"/>
          <ac:picMkLst>
            <pc:docMk/>
            <pc:sldMk cId="3499230362" sldId="258"/>
            <ac:picMk id="17" creationId="{168432B0-953D-498C-BE89-44D80263C54A}"/>
          </ac:picMkLst>
        </pc:picChg>
      </pc:sldChg>
      <pc:sldChg chg="addSp delSp modSp add mod ord setBg">
        <pc:chgData name="Andreea Petcu (MSc Cyber Security FT)" userId="S::agp692@student.bham.ac.uk::6db8c5d4-694a-4c30-a277-5f0d62ab4743" providerId="AD" clId="Web-{CB8101BF-AFC8-8998-F756-963086516C75}" dt="2020-02-20T01:15:53.741" v="1056" actId="1076"/>
        <pc:sldMkLst>
          <pc:docMk/>
          <pc:sldMk cId="699895631" sldId="259"/>
        </pc:sldMkLst>
        <pc:spChg chg="mod">
          <ac:chgData name="Andreea Petcu (MSc Cyber Security FT)" userId="S::agp692@student.bham.ac.uk::6db8c5d4-694a-4c30-a277-5f0d62ab4743" providerId="AD" clId="Web-{CB8101BF-AFC8-8998-F756-963086516C75}" dt="2020-02-20T01:12:38.488" v="1015" actId="1076"/>
          <ac:spMkLst>
            <pc:docMk/>
            <pc:sldMk cId="699895631" sldId="259"/>
            <ac:spMk id="2" creationId="{242EAA11-DC19-411F-B33E-DA7D5B358DCF}"/>
          </ac:spMkLst>
        </pc:spChg>
        <pc:spChg chg="del mod">
          <ac:chgData name="Andreea Petcu (MSc Cyber Security FT)" userId="S::agp692@student.bham.ac.uk::6db8c5d4-694a-4c30-a277-5f0d62ab4743" providerId="AD" clId="Web-{CB8101BF-AFC8-8998-F756-963086516C75}" dt="2020-02-20T01:10:45.284" v="985"/>
          <ac:spMkLst>
            <pc:docMk/>
            <pc:sldMk cId="699895631" sldId="259"/>
            <ac:spMk id="3" creationId="{FFA8D675-6844-412B-A0E1-C0B7DF205908}"/>
          </ac:spMkLst>
        </pc:spChg>
        <pc:spChg chg="add mod">
          <ac:chgData name="Andreea Petcu (MSc Cyber Security FT)" userId="S::agp692@student.bham.ac.uk::6db8c5d4-694a-4c30-a277-5f0d62ab4743" providerId="AD" clId="Web-{CB8101BF-AFC8-8998-F756-963086516C75}" dt="2020-02-20T01:13:30.832" v="1040" actId="1076"/>
          <ac:spMkLst>
            <pc:docMk/>
            <pc:sldMk cId="699895631" sldId="259"/>
            <ac:spMk id="9" creationId="{15D480D8-FB19-4E1F-8450-5F8E044EE584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20T01:09:42.657" v="970"/>
          <ac:spMkLst>
            <pc:docMk/>
            <pc:sldMk cId="699895631" sldId="259"/>
            <ac:spMk id="12" creationId="{D73FC4D6-D732-41D7-9C3A-8A41E1E6EA07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20T01:09:42.657" v="970"/>
          <ac:spMkLst>
            <pc:docMk/>
            <pc:sldMk cId="699895631" sldId="259"/>
            <ac:spMk id="13" creationId="{22FE0190-952F-4DFC-B896-517270CE427C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19T23:09:45.753" v="91"/>
          <ac:spMkLst>
            <pc:docMk/>
            <pc:sldMk cId="699895631" sldId="259"/>
            <ac:spMk id="15" creationId="{D73FC4D6-D732-41D7-9C3A-8A41E1E6EA07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19T23:09:45.753" v="91"/>
          <ac:spMkLst>
            <pc:docMk/>
            <pc:sldMk cId="699895631" sldId="259"/>
            <ac:spMk id="17" creationId="{22FE0190-952F-4DFC-B896-517270CE427C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20T01:09:53.719" v="971"/>
          <ac:spMkLst>
            <pc:docMk/>
            <pc:sldMk cId="699895631" sldId="259"/>
            <ac:spMk id="18" creationId="{2049D7ED-E01B-41E8-9E9E-5B6BF2AC92EF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20T01:11:14.737" v="996"/>
          <ac:spMkLst>
            <pc:docMk/>
            <pc:sldMk cId="699895631" sldId="259"/>
            <ac:spMk id="19" creationId="{08DA4038-1880-44B3-9750-43E597A42D12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20T01:11:00.112" v="988"/>
          <ac:spMkLst>
            <pc:docMk/>
            <pc:sldMk cId="699895631" sldId="259"/>
            <ac:spMk id="20" creationId="{08DA4038-1880-44B3-9750-43E597A42D12}"/>
          </ac:spMkLst>
        </pc:spChg>
        <pc:spChg chg="add">
          <ac:chgData name="Andreea Petcu (MSc Cyber Security FT)" userId="S::agp692@student.bham.ac.uk::6db8c5d4-694a-4c30-a277-5f0d62ab4743" providerId="AD" clId="Web-{CB8101BF-AFC8-8998-F756-963086516C75}" dt="2020-02-20T01:09:53.719" v="971"/>
          <ac:spMkLst>
            <pc:docMk/>
            <pc:sldMk cId="699895631" sldId="259"/>
            <ac:spMk id="23" creationId="{A4322390-8B58-46BE-88EB-D9FD30C08743}"/>
          </ac:spMkLst>
        </pc:spChg>
        <pc:spChg chg="add">
          <ac:chgData name="Andreea Petcu (MSc Cyber Security FT)" userId="S::agp692@student.bham.ac.uk::6db8c5d4-694a-4c30-a277-5f0d62ab4743" providerId="AD" clId="Web-{CB8101BF-AFC8-8998-F756-963086516C75}" dt="2020-02-20T01:09:53.719" v="971"/>
          <ac:spMkLst>
            <pc:docMk/>
            <pc:sldMk cId="699895631" sldId="259"/>
            <ac:spMk id="25" creationId="{C885E190-58DD-42DD-A4A8-401E15C92A52}"/>
          </ac:spMkLst>
        </pc:spChg>
        <pc:picChg chg="add del mod">
          <ac:chgData name="Andreea Petcu (MSc Cyber Security FT)" userId="S::agp692@student.bham.ac.uk::6db8c5d4-694a-4c30-a277-5f0d62ab4743" providerId="AD" clId="Web-{CB8101BF-AFC8-8998-F756-963086516C75}" dt="2020-02-19T23:09:52.565" v="93"/>
          <ac:picMkLst>
            <pc:docMk/>
            <pc:sldMk cId="699895631" sldId="259"/>
            <ac:picMk id="4" creationId="{560EF2C3-B8BC-48E4-B04C-12E0CC851347}"/>
          </ac:picMkLst>
        </pc:picChg>
        <pc:picChg chg="add del mod">
          <ac:chgData name="Andreea Petcu (MSc Cyber Security FT)" userId="S::agp692@student.bham.ac.uk::6db8c5d4-694a-4c30-a277-5f0d62ab4743" providerId="AD" clId="Web-{CB8101BF-AFC8-8998-F756-963086516C75}" dt="2020-02-19T23:07:31.530" v="83"/>
          <ac:picMkLst>
            <pc:docMk/>
            <pc:sldMk cId="699895631" sldId="259"/>
            <ac:picMk id="4" creationId="{A50A1AF7-A885-44B8-8C6B-235EE43E8B6F}"/>
          </ac:picMkLst>
        </pc:picChg>
        <pc:picChg chg="add del mod">
          <ac:chgData name="Andreea Petcu (MSc Cyber Security FT)" userId="S::agp692@student.bham.ac.uk::6db8c5d4-694a-4c30-a277-5f0d62ab4743" providerId="AD" clId="Web-{CB8101BF-AFC8-8998-F756-963086516C75}" dt="2020-02-19T23:07:45.467" v="87"/>
          <ac:picMkLst>
            <pc:docMk/>
            <pc:sldMk cId="699895631" sldId="259"/>
            <ac:picMk id="6" creationId="{19B4BD3D-4871-41C4-8092-F777C6F03B41}"/>
          </ac:picMkLst>
        </pc:picChg>
        <pc:picChg chg="add del mod">
          <ac:chgData name="Andreea Petcu (MSc Cyber Security FT)" userId="S::agp692@student.bham.ac.uk::6db8c5d4-694a-4c30-a277-5f0d62ab4743" providerId="AD" clId="Web-{CB8101BF-AFC8-8998-F756-963086516C75}" dt="2020-02-20T01:10:10.813" v="976"/>
          <ac:picMkLst>
            <pc:docMk/>
            <pc:sldMk cId="699895631" sldId="259"/>
            <ac:picMk id="6" creationId="{1D0AD40E-7BBC-4AB4-83DF-1F8B30545A6A}"/>
          </ac:picMkLst>
        </pc:picChg>
        <pc:picChg chg="add del mod">
          <ac:chgData name="Andreea Petcu (MSc Cyber Security FT)" userId="S::agp692@student.bham.ac.uk::6db8c5d4-694a-4c30-a277-5f0d62ab4743" providerId="AD" clId="Web-{CB8101BF-AFC8-8998-F756-963086516C75}" dt="2020-02-19T23:07:44.092" v="86"/>
          <ac:picMkLst>
            <pc:docMk/>
            <pc:sldMk cId="699895631" sldId="259"/>
            <ac:picMk id="8" creationId="{1380EA3F-7E20-4306-A667-4DE6037497F3}"/>
          </ac:picMkLst>
        </pc:picChg>
        <pc:picChg chg="add mod ord">
          <ac:chgData name="Andreea Petcu (MSc Cyber Security FT)" userId="S::agp692@student.bham.ac.uk::6db8c5d4-694a-4c30-a277-5f0d62ab4743" providerId="AD" clId="Web-{CB8101BF-AFC8-8998-F756-963086516C75}" dt="2020-02-20T01:09:53.719" v="971"/>
          <ac:picMkLst>
            <pc:docMk/>
            <pc:sldMk cId="699895631" sldId="259"/>
            <ac:picMk id="10" creationId="{4905EF96-1F10-4E3B-AF9F-A4FEF28951F7}"/>
          </ac:picMkLst>
        </pc:picChg>
        <pc:picChg chg="add mod">
          <ac:chgData name="Andreea Petcu (MSc Cyber Security FT)" userId="S::agp692@student.bham.ac.uk::6db8c5d4-694a-4c30-a277-5f0d62ab4743" providerId="AD" clId="Web-{CB8101BF-AFC8-8998-F756-963086516C75}" dt="2020-02-20T01:15:53.741" v="1056" actId="1076"/>
          <ac:picMkLst>
            <pc:docMk/>
            <pc:sldMk cId="699895631" sldId="259"/>
            <ac:picMk id="11" creationId="{69DAA824-25A8-49EF-A29B-458A7E53615F}"/>
          </ac:picMkLst>
        </pc:picChg>
      </pc:sldChg>
      <pc:sldChg chg="del">
        <pc:chgData name="Andreea Petcu (MSc Cyber Security FT)" userId="S::agp692@student.bham.ac.uk::6db8c5d4-694a-4c30-a277-5f0d62ab4743" providerId="AD" clId="Web-{CB8101BF-AFC8-8998-F756-963086516C75}" dt="2020-02-19T22:32:32.120" v="3"/>
        <pc:sldMkLst>
          <pc:docMk/>
          <pc:sldMk cId="1749029987" sldId="259"/>
        </pc:sldMkLst>
      </pc:sldChg>
      <pc:sldChg chg="del">
        <pc:chgData name="Andreea Petcu (MSc Cyber Security FT)" userId="S::agp692@student.bham.ac.uk::6db8c5d4-694a-4c30-a277-5f0d62ab4743" providerId="AD" clId="Web-{CB8101BF-AFC8-8998-F756-963086516C75}" dt="2020-02-19T22:32:32.120" v="4"/>
        <pc:sldMkLst>
          <pc:docMk/>
          <pc:sldMk cId="1200890958" sldId="260"/>
        </pc:sldMkLst>
      </pc:sldChg>
      <pc:sldChg chg="modSp new del">
        <pc:chgData name="Andreea Petcu (MSc Cyber Security FT)" userId="S::agp692@student.bham.ac.uk::6db8c5d4-694a-4c30-a277-5f0d62ab4743" providerId="AD" clId="Web-{CB8101BF-AFC8-8998-F756-963086516C75}" dt="2020-02-20T00:06:51.915" v="217"/>
        <pc:sldMkLst>
          <pc:docMk/>
          <pc:sldMk cId="3571940444" sldId="260"/>
        </pc:sldMkLst>
        <pc:spChg chg="mod">
          <ac:chgData name="Andreea Petcu (MSc Cyber Security FT)" userId="S::agp692@student.bham.ac.uk::6db8c5d4-694a-4c30-a277-5f0d62ab4743" providerId="AD" clId="Web-{CB8101BF-AFC8-8998-F756-963086516C75}" dt="2020-02-19T23:58:45.487" v="215" actId="20577"/>
          <ac:spMkLst>
            <pc:docMk/>
            <pc:sldMk cId="3571940444" sldId="260"/>
            <ac:spMk id="2" creationId="{7C9EC19E-C642-4F58-878C-22204633E349}"/>
          </ac:spMkLst>
        </pc:spChg>
      </pc:sldChg>
      <pc:sldChg chg="addSp delSp modSp add replId">
        <pc:chgData name="Andreea Petcu (MSc Cyber Security FT)" userId="S::agp692@student.bham.ac.uk::6db8c5d4-694a-4c30-a277-5f0d62ab4743" providerId="AD" clId="Web-{CB8101BF-AFC8-8998-F756-963086516C75}" dt="2020-02-20T01:03:17.906" v="862" actId="20577"/>
        <pc:sldMkLst>
          <pc:docMk/>
          <pc:sldMk cId="1380737709" sldId="261"/>
        </pc:sldMkLst>
        <pc:spChg chg="mod">
          <ac:chgData name="Andreea Petcu (MSc Cyber Security FT)" userId="S::agp692@student.bham.ac.uk::6db8c5d4-694a-4c30-a277-5f0d62ab4743" providerId="AD" clId="Web-{CB8101BF-AFC8-8998-F756-963086516C75}" dt="2020-02-20T01:03:17.906" v="862" actId="20577"/>
          <ac:spMkLst>
            <pc:docMk/>
            <pc:sldMk cId="1380737709" sldId="261"/>
            <ac:spMk id="2" creationId="{914827D4-D4A2-433A-BF1D-0BFAF15758D1}"/>
          </ac:spMkLst>
        </pc:spChg>
        <pc:spChg chg="del">
          <ac:chgData name="Andreea Petcu (MSc Cyber Security FT)" userId="S::agp692@student.bham.ac.uk::6db8c5d4-694a-4c30-a277-5f0d62ab4743" providerId="AD" clId="Web-{CB8101BF-AFC8-8998-F756-963086516C75}" dt="2020-02-20T00:07:08.431" v="239"/>
          <ac:spMkLst>
            <pc:docMk/>
            <pc:sldMk cId="1380737709" sldId="261"/>
            <ac:spMk id="10" creationId="{62F6E1C6-9FD0-4B68-94F0-3B9147809431}"/>
          </ac:spMkLst>
        </pc:spChg>
        <pc:spChg chg="del mod">
          <ac:chgData name="Andreea Petcu (MSc Cyber Security FT)" userId="S::agp692@student.bham.ac.uk::6db8c5d4-694a-4c30-a277-5f0d62ab4743" providerId="AD" clId="Web-{CB8101BF-AFC8-8998-F756-963086516C75}" dt="2020-02-20T00:07:14.415" v="245"/>
          <ac:spMkLst>
            <pc:docMk/>
            <pc:sldMk cId="1380737709" sldId="261"/>
            <ac:spMk id="15" creationId="{4DC80083-111D-4349-A4E8-059F1DF16E95}"/>
          </ac:spMkLst>
        </pc:spChg>
        <pc:picChg chg="add del mod">
          <ac:chgData name="Andreea Petcu (MSc Cyber Security FT)" userId="S::agp692@student.bham.ac.uk::6db8c5d4-694a-4c30-a277-5f0d62ab4743" providerId="AD" clId="Web-{CB8101BF-AFC8-8998-F756-963086516C75}" dt="2020-02-20T00:25:36.022" v="468"/>
          <ac:picMkLst>
            <pc:docMk/>
            <pc:sldMk cId="1380737709" sldId="261"/>
            <ac:picMk id="3" creationId="{63B535CC-B8CD-4503-AD1E-2B7DDC6522FE}"/>
          </ac:picMkLst>
        </pc:picChg>
        <pc:picChg chg="del">
          <ac:chgData name="Andreea Petcu (MSc Cyber Security FT)" userId="S::agp692@student.bham.ac.uk::6db8c5d4-694a-4c30-a277-5f0d62ab4743" providerId="AD" clId="Web-{CB8101BF-AFC8-8998-F756-963086516C75}" dt="2020-02-20T00:07:15.775" v="246"/>
          <ac:picMkLst>
            <pc:docMk/>
            <pc:sldMk cId="1380737709" sldId="261"/>
            <ac:picMk id="4" creationId="{82E30188-B98F-40AF-8F0D-9FACC03F7696}"/>
          </ac:picMkLst>
        </pc:picChg>
        <pc:picChg chg="del">
          <ac:chgData name="Andreea Petcu (MSc Cyber Security FT)" userId="S::agp692@student.bham.ac.uk::6db8c5d4-694a-4c30-a277-5f0d62ab4743" providerId="AD" clId="Web-{CB8101BF-AFC8-8998-F756-963086516C75}" dt="2020-02-20T00:07:10.822" v="241"/>
          <ac:picMkLst>
            <pc:docMk/>
            <pc:sldMk cId="1380737709" sldId="261"/>
            <ac:picMk id="6" creationId="{AF011B3A-E338-475F-9B87-2FD2CA45004F}"/>
          </ac:picMkLst>
        </pc:picChg>
        <pc:picChg chg="add mod">
          <ac:chgData name="Andreea Petcu (MSc Cyber Security FT)" userId="S::agp692@student.bham.ac.uk::6db8c5d4-694a-4c30-a277-5f0d62ab4743" providerId="AD" clId="Web-{CB8101BF-AFC8-8998-F756-963086516C75}" dt="2020-02-20T00:55:54.220" v="816" actId="1076"/>
          <ac:picMkLst>
            <pc:docMk/>
            <pc:sldMk cId="1380737709" sldId="261"/>
            <ac:picMk id="7" creationId="{69E1652F-8478-4F3C-BF9D-DEE24556A6D1}"/>
          </ac:picMkLst>
        </pc:picChg>
        <pc:picChg chg="del">
          <ac:chgData name="Andreea Petcu (MSc Cyber Security FT)" userId="S::agp692@student.bham.ac.uk::6db8c5d4-694a-4c30-a277-5f0d62ab4743" providerId="AD" clId="Web-{CB8101BF-AFC8-8998-F756-963086516C75}" dt="2020-02-20T00:07:08.446" v="240"/>
          <ac:picMkLst>
            <pc:docMk/>
            <pc:sldMk cId="1380737709" sldId="261"/>
            <ac:picMk id="8" creationId="{0F7D2B3D-9475-49FD-AAE3-B0FDBAC2D829}"/>
          </ac:picMkLst>
        </pc:picChg>
        <pc:picChg chg="add mod">
          <ac:chgData name="Andreea Petcu (MSc Cyber Security FT)" userId="S::agp692@student.bham.ac.uk::6db8c5d4-694a-4c30-a277-5f0d62ab4743" providerId="AD" clId="Web-{CB8101BF-AFC8-8998-F756-963086516C75}" dt="2020-02-20T00:41:39.955" v="682" actId="1076"/>
          <ac:picMkLst>
            <pc:docMk/>
            <pc:sldMk cId="1380737709" sldId="261"/>
            <ac:picMk id="9" creationId="{A0A0DC9C-21DB-47ED-AD8F-9CE145693A7B}"/>
          </ac:picMkLst>
        </pc:picChg>
        <pc:picChg chg="del">
          <ac:chgData name="Andreea Petcu (MSc Cyber Security FT)" userId="S::agp692@student.bham.ac.uk::6db8c5d4-694a-4c30-a277-5f0d62ab4743" providerId="AD" clId="Web-{CB8101BF-AFC8-8998-F756-963086516C75}" dt="2020-02-20T00:07:17.837" v="247"/>
          <ac:picMkLst>
            <pc:docMk/>
            <pc:sldMk cId="1380737709" sldId="261"/>
            <ac:picMk id="11" creationId="{2E90018B-496F-4541-B3B9-D150C77C30B9}"/>
          </ac:picMkLst>
        </pc:picChg>
      </pc:sldChg>
      <pc:sldChg chg="del">
        <pc:chgData name="Andreea Petcu (MSc Cyber Security FT)" userId="S::agp692@student.bham.ac.uk::6db8c5d4-694a-4c30-a277-5f0d62ab4743" providerId="AD" clId="Web-{CB8101BF-AFC8-8998-F756-963086516C75}" dt="2020-02-19T22:32:32.120" v="2"/>
        <pc:sldMkLst>
          <pc:docMk/>
          <pc:sldMk cId="4199021687" sldId="261"/>
        </pc:sldMkLst>
      </pc:sldChg>
      <pc:sldChg chg="del">
        <pc:chgData name="Andreea Petcu (MSc Cyber Security FT)" userId="S::agp692@student.bham.ac.uk::6db8c5d4-694a-4c30-a277-5f0d62ab4743" providerId="AD" clId="Web-{CB8101BF-AFC8-8998-F756-963086516C75}" dt="2020-02-19T22:32:32.120" v="1"/>
        <pc:sldMkLst>
          <pc:docMk/>
          <pc:sldMk cId="3841502264" sldId="262"/>
        </pc:sldMkLst>
      </pc:sldChg>
      <pc:sldChg chg="addSp delSp modSp new mod ord setBg">
        <pc:chgData name="Andreea Petcu (MSc Cyber Security FT)" userId="S::agp692@student.bham.ac.uk::6db8c5d4-694a-4c30-a277-5f0d62ab4743" providerId="AD" clId="Web-{CB8101BF-AFC8-8998-F756-963086516C75}" dt="2020-02-20T00:18:57.644" v="387"/>
        <pc:sldMkLst>
          <pc:docMk/>
          <pc:sldMk cId="4122649277" sldId="262"/>
        </pc:sldMkLst>
        <pc:spChg chg="mod">
          <ac:chgData name="Andreea Petcu (MSc Cyber Security FT)" userId="S::agp692@student.bham.ac.uk::6db8c5d4-694a-4c30-a277-5f0d62ab4743" providerId="AD" clId="Web-{CB8101BF-AFC8-8998-F756-963086516C75}" dt="2020-02-20T00:08:46.713" v="265"/>
          <ac:spMkLst>
            <pc:docMk/>
            <pc:sldMk cId="4122649277" sldId="262"/>
            <ac:spMk id="2" creationId="{EFCB156E-BDCC-44D9-A495-2C8719095A16}"/>
          </ac:spMkLst>
        </pc:spChg>
        <pc:spChg chg="del mod">
          <ac:chgData name="Andreea Petcu (MSc Cyber Security FT)" userId="S::agp692@student.bham.ac.uk::6db8c5d4-694a-4c30-a277-5f0d62ab4743" providerId="AD" clId="Web-{CB8101BF-AFC8-8998-F756-963086516C75}" dt="2020-02-20T00:08:15.478" v="253"/>
          <ac:spMkLst>
            <pc:docMk/>
            <pc:sldMk cId="4122649277" sldId="262"/>
            <ac:spMk id="3" creationId="{E4C604DB-F293-4F46-848F-C9C0423C2FBB}"/>
          </ac:spMkLst>
        </pc:spChg>
        <pc:spChg chg="add">
          <ac:chgData name="Andreea Petcu (MSc Cyber Security FT)" userId="S::agp692@student.bham.ac.uk::6db8c5d4-694a-4c30-a277-5f0d62ab4743" providerId="AD" clId="Web-{CB8101BF-AFC8-8998-F756-963086516C75}" dt="2020-02-20T00:08:46.713" v="265"/>
          <ac:spMkLst>
            <pc:docMk/>
            <pc:sldMk cId="4122649277" sldId="262"/>
            <ac:spMk id="11" creationId="{7A00717A-7D3C-456B-A779-9D0638878237}"/>
          </ac:spMkLst>
        </pc:spChg>
        <pc:spChg chg="add">
          <ac:chgData name="Andreea Petcu (MSc Cyber Security FT)" userId="S::agp692@student.bham.ac.uk::6db8c5d4-694a-4c30-a277-5f0d62ab4743" providerId="AD" clId="Web-{CB8101BF-AFC8-8998-F756-963086516C75}" dt="2020-02-20T00:08:46.713" v="265"/>
          <ac:spMkLst>
            <pc:docMk/>
            <pc:sldMk cId="4122649277" sldId="262"/>
            <ac:spMk id="17" creationId="{546E6246-28E6-4A2D-B924-24539B8C6CB4}"/>
          </ac:spMkLst>
        </pc:spChg>
        <pc:spChg chg="add">
          <ac:chgData name="Andreea Petcu (MSc Cyber Security FT)" userId="S::agp692@student.bham.ac.uk::6db8c5d4-694a-4c30-a277-5f0d62ab4743" providerId="AD" clId="Web-{CB8101BF-AFC8-8998-F756-963086516C75}" dt="2020-02-20T00:08:46.713" v="265"/>
          <ac:spMkLst>
            <pc:docMk/>
            <pc:sldMk cId="4122649277" sldId="262"/>
            <ac:spMk id="19" creationId="{E34FA10D-5116-47B4-A70E-776435251326}"/>
          </ac:spMkLst>
        </pc:spChg>
        <pc:spChg chg="add">
          <ac:chgData name="Andreea Petcu (MSc Cyber Security FT)" userId="S::agp692@student.bham.ac.uk::6db8c5d4-694a-4c30-a277-5f0d62ab4743" providerId="AD" clId="Web-{CB8101BF-AFC8-8998-F756-963086516C75}" dt="2020-02-20T00:08:46.713" v="265"/>
          <ac:spMkLst>
            <pc:docMk/>
            <pc:sldMk cId="4122649277" sldId="262"/>
            <ac:spMk id="21" creationId="{B2718AAE-52B9-4DD9-9D83-A9C975C9DC2D}"/>
          </ac:spMkLst>
        </pc:spChg>
        <pc:spChg chg="add">
          <ac:chgData name="Andreea Petcu (MSc Cyber Security FT)" userId="S::agp692@student.bham.ac.uk::6db8c5d4-694a-4c30-a277-5f0d62ab4743" providerId="AD" clId="Web-{CB8101BF-AFC8-8998-F756-963086516C75}" dt="2020-02-20T00:08:46.713" v="265"/>
          <ac:spMkLst>
            <pc:docMk/>
            <pc:sldMk cId="4122649277" sldId="262"/>
            <ac:spMk id="23" creationId="{49FF39B1-9689-44AE-A803-7B90A059DC56}"/>
          </ac:spMkLst>
        </pc:spChg>
        <pc:spChg chg="add">
          <ac:chgData name="Andreea Petcu (MSc Cyber Security FT)" userId="S::agp692@student.bham.ac.uk::6db8c5d4-694a-4c30-a277-5f0d62ab4743" providerId="AD" clId="Web-{CB8101BF-AFC8-8998-F756-963086516C75}" dt="2020-02-20T00:08:46.713" v="265"/>
          <ac:spMkLst>
            <pc:docMk/>
            <pc:sldMk cId="4122649277" sldId="262"/>
            <ac:spMk id="25" creationId="{6C74A888-48BE-4604-BB14-E6C5E9D0F2FB}"/>
          </ac:spMkLst>
        </pc:spChg>
        <pc:picChg chg="add">
          <ac:chgData name="Andreea Petcu (MSc Cyber Security FT)" userId="S::agp692@student.bham.ac.uk::6db8c5d4-694a-4c30-a277-5f0d62ab4743" providerId="AD" clId="Web-{CB8101BF-AFC8-8998-F756-963086516C75}" dt="2020-02-20T00:08:46.713" v="265"/>
          <ac:picMkLst>
            <pc:docMk/>
            <pc:sldMk cId="4122649277" sldId="262"/>
            <ac:picMk id="7" creationId="{73B88195-8D9E-4359-A86C-9456C469F7CC}"/>
          </ac:picMkLst>
        </pc:picChg>
        <pc:picChg chg="add">
          <ac:chgData name="Andreea Petcu (MSc Cyber Security FT)" userId="S::agp692@student.bham.ac.uk::6db8c5d4-694a-4c30-a277-5f0d62ab4743" providerId="AD" clId="Web-{CB8101BF-AFC8-8998-F756-963086516C75}" dt="2020-02-20T00:08:46.713" v="265"/>
          <ac:picMkLst>
            <pc:docMk/>
            <pc:sldMk cId="4122649277" sldId="262"/>
            <ac:picMk id="9" creationId="{03EC48BD-A960-4717-BC76-7E4C9822503D}"/>
          </ac:picMkLst>
        </pc:picChg>
        <pc:picChg chg="add">
          <ac:chgData name="Andreea Petcu (MSc Cyber Security FT)" userId="S::agp692@student.bham.ac.uk::6db8c5d4-694a-4c30-a277-5f0d62ab4743" providerId="AD" clId="Web-{CB8101BF-AFC8-8998-F756-963086516C75}" dt="2020-02-20T00:08:46.713" v="265"/>
          <ac:picMkLst>
            <pc:docMk/>
            <pc:sldMk cId="4122649277" sldId="262"/>
            <ac:picMk id="13" creationId="{EEB0E133-CF2F-4AD3-ACA6-03E91BB6033D}"/>
          </ac:picMkLst>
        </pc:picChg>
        <pc:picChg chg="add">
          <ac:chgData name="Andreea Petcu (MSc Cyber Security FT)" userId="S::agp692@student.bham.ac.uk::6db8c5d4-694a-4c30-a277-5f0d62ab4743" providerId="AD" clId="Web-{CB8101BF-AFC8-8998-F756-963086516C75}" dt="2020-02-20T00:08:46.713" v="265"/>
          <ac:picMkLst>
            <pc:docMk/>
            <pc:sldMk cId="4122649277" sldId="262"/>
            <ac:picMk id="15" creationId="{6CD94893-A2D1-401B-A469-D34E425DCE3D}"/>
          </ac:picMkLst>
        </pc:picChg>
      </pc:sldChg>
      <pc:sldChg chg="del">
        <pc:chgData name="Andreea Petcu (MSc Cyber Security FT)" userId="S::agp692@student.bham.ac.uk::6db8c5d4-694a-4c30-a277-5f0d62ab4743" providerId="AD" clId="Web-{CB8101BF-AFC8-8998-F756-963086516C75}" dt="2020-02-19T22:32:12.807" v="0"/>
        <pc:sldMkLst>
          <pc:docMk/>
          <pc:sldMk cId="782092276" sldId="263"/>
        </pc:sldMkLst>
      </pc:sldChg>
      <pc:sldChg chg="modSp new del">
        <pc:chgData name="Andreea Petcu (MSc Cyber Security FT)" userId="S::agp692@student.bham.ac.uk::6db8c5d4-694a-4c30-a277-5f0d62ab4743" providerId="AD" clId="Web-{CB8101BF-AFC8-8998-F756-963086516C75}" dt="2020-02-20T00:18:00.548" v="366"/>
        <pc:sldMkLst>
          <pc:docMk/>
          <pc:sldMk cId="3344446937" sldId="263"/>
        </pc:sldMkLst>
        <pc:spChg chg="mod">
          <ac:chgData name="Andreea Petcu (MSc Cyber Security FT)" userId="S::agp692@student.bham.ac.uk::6db8c5d4-694a-4c30-a277-5f0d62ab4743" providerId="AD" clId="Web-{CB8101BF-AFC8-8998-F756-963086516C75}" dt="2020-02-20T00:09:23.166" v="270" actId="20577"/>
          <ac:spMkLst>
            <pc:docMk/>
            <pc:sldMk cId="3344446937" sldId="263"/>
            <ac:spMk id="2" creationId="{9A77B299-8B7E-482F-9AC0-92CC544FBCBC}"/>
          </ac:spMkLst>
        </pc:spChg>
      </pc:sldChg>
      <pc:sldChg chg="addSp delSp modSp new mod setBg modClrScheme delDesignElem chgLayout">
        <pc:chgData name="Andreea Petcu (MSc Cyber Security FT)" userId="S::agp692@student.bham.ac.uk::6db8c5d4-694a-4c30-a277-5f0d62ab4743" providerId="AD" clId="Web-{CB8101BF-AFC8-8998-F756-963086516C75}" dt="2020-02-20T00:16:44.344" v="336"/>
        <pc:sldMkLst>
          <pc:docMk/>
          <pc:sldMk cId="539462308" sldId="264"/>
        </pc:sldMkLst>
        <pc:spChg chg="del mod">
          <ac:chgData name="Andreea Petcu (MSc Cyber Security FT)" userId="S::agp692@student.bham.ac.uk::6db8c5d4-694a-4c30-a277-5f0d62ab4743" providerId="AD" clId="Web-{CB8101BF-AFC8-8998-F756-963086516C75}" dt="2020-02-20T00:12:38.137" v="302"/>
          <ac:spMkLst>
            <pc:docMk/>
            <pc:sldMk cId="539462308" sldId="264"/>
            <ac:spMk id="2" creationId="{7DBF60ED-EC8A-44D3-AB15-971D3FD1C837}"/>
          </ac:spMkLst>
        </pc:spChg>
        <pc:spChg chg="del">
          <ac:chgData name="Andreea Petcu (MSc Cyber Security FT)" userId="S::agp692@student.bham.ac.uk::6db8c5d4-694a-4c30-a277-5f0d62ab4743" providerId="AD" clId="Web-{CB8101BF-AFC8-8998-F756-963086516C75}" dt="2020-02-20T00:10:57.011" v="272"/>
          <ac:spMkLst>
            <pc:docMk/>
            <pc:sldMk cId="539462308" sldId="264"/>
            <ac:spMk id="3" creationId="{98E47CD2-72BD-444A-872F-46AFDC52FCD1}"/>
          </ac:spMkLst>
        </pc:spChg>
        <pc:spChg chg="add del mod">
          <ac:chgData name="Andreea Petcu (MSc Cyber Security FT)" userId="S::agp692@student.bham.ac.uk::6db8c5d4-694a-4c30-a277-5f0d62ab4743" providerId="AD" clId="Web-{CB8101BF-AFC8-8998-F756-963086516C75}" dt="2020-02-20T00:12:46.403" v="303"/>
          <ac:spMkLst>
            <pc:docMk/>
            <pc:sldMk cId="539462308" sldId="264"/>
            <ac:spMk id="5" creationId="{58D67AD4-DCA8-413B-AB25-C478B857B87F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20T00:12:46.403" v="303"/>
          <ac:spMkLst>
            <pc:docMk/>
            <pc:sldMk cId="539462308" sldId="264"/>
            <ac:spMk id="11" creationId="{7A00717A-7D3C-456B-A779-9D0638878237}"/>
          </ac:spMkLst>
        </pc:spChg>
        <pc:spChg chg="add mod">
          <ac:chgData name="Andreea Petcu (MSc Cyber Security FT)" userId="S::agp692@student.bham.ac.uk::6db8c5d4-694a-4c30-a277-5f0d62ab4743" providerId="AD" clId="Web-{CB8101BF-AFC8-8998-F756-963086516C75}" dt="2020-02-20T00:15:28.828" v="329" actId="14100"/>
          <ac:spMkLst>
            <pc:docMk/>
            <pc:sldMk cId="539462308" sldId="264"/>
            <ac:spMk id="14" creationId="{48826D95-88AB-4C46-B1BC-9C2B756AE3DE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20T00:12:46.403" v="303"/>
          <ac:spMkLst>
            <pc:docMk/>
            <pc:sldMk cId="539462308" sldId="264"/>
            <ac:spMk id="17" creationId="{546E6246-28E6-4A2D-B924-24539B8C6CB4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20T00:12:46.403" v="303"/>
          <ac:spMkLst>
            <pc:docMk/>
            <pc:sldMk cId="539462308" sldId="264"/>
            <ac:spMk id="19" creationId="{859FEF9A-9073-4D0C-AE3F-4B05B7C78A93}"/>
          </ac:spMkLst>
        </pc:spChg>
        <pc:spChg chg="add mod">
          <ac:chgData name="Andreea Petcu (MSc Cyber Security FT)" userId="S::agp692@student.bham.ac.uk::6db8c5d4-694a-4c30-a277-5f0d62ab4743" providerId="AD" clId="Web-{CB8101BF-AFC8-8998-F756-963086516C75}" dt="2020-02-20T00:13:15.575" v="313" actId="20577"/>
          <ac:spMkLst>
            <pc:docMk/>
            <pc:sldMk cId="539462308" sldId="264"/>
            <ac:spMk id="20" creationId="{C2131C40-73F1-4207-89FA-A9D068462A18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20T00:12:46.403" v="303"/>
          <ac:spMkLst>
            <pc:docMk/>
            <pc:sldMk cId="539462308" sldId="264"/>
            <ac:spMk id="27" creationId="{4A050BCC-0CE3-4398-8A11-7F2AFE71810D}"/>
          </ac:spMkLst>
        </pc:spChg>
        <pc:spChg chg="add del">
          <ac:chgData name="Andreea Petcu (MSc Cyber Security FT)" userId="S::agp692@student.bham.ac.uk::6db8c5d4-694a-4c30-a277-5f0d62ab4743" providerId="AD" clId="Web-{CB8101BF-AFC8-8998-F756-963086516C75}" dt="2020-02-20T00:12:46.403" v="303"/>
          <ac:spMkLst>
            <pc:docMk/>
            <pc:sldMk cId="539462308" sldId="264"/>
            <ac:spMk id="31" creationId="{9A868E46-760C-4803-96E3-94D7FF55D339}"/>
          </ac:spMkLst>
        </pc:spChg>
        <pc:picChg chg="add del mod">
          <ac:chgData name="Andreea Petcu (MSc Cyber Security FT)" userId="S::agp692@student.bham.ac.uk::6db8c5d4-694a-4c30-a277-5f0d62ab4743" providerId="AD" clId="Web-{CB8101BF-AFC8-8998-F756-963086516C75}" dt="2020-02-20T00:13:51.575" v="318"/>
          <ac:picMkLst>
            <pc:docMk/>
            <pc:sldMk cId="539462308" sldId="264"/>
            <ac:picMk id="6" creationId="{B2F4CD91-9E4B-49F0-92E7-645EB488ECF9}"/>
          </ac:picMkLst>
        </pc:picChg>
        <pc:picChg chg="add del">
          <ac:chgData name="Andreea Petcu (MSc Cyber Security FT)" userId="S::agp692@student.bham.ac.uk::6db8c5d4-694a-4c30-a277-5f0d62ab4743" providerId="AD" clId="Web-{CB8101BF-AFC8-8998-F756-963086516C75}" dt="2020-02-20T00:12:46.403" v="303"/>
          <ac:picMkLst>
            <pc:docMk/>
            <pc:sldMk cId="539462308" sldId="264"/>
            <ac:picMk id="7" creationId="{73B88195-8D9E-4359-A86C-9456C469F7CC}"/>
          </ac:picMkLst>
        </pc:picChg>
        <pc:picChg chg="add del">
          <ac:chgData name="Andreea Petcu (MSc Cyber Security FT)" userId="S::agp692@student.bham.ac.uk::6db8c5d4-694a-4c30-a277-5f0d62ab4743" providerId="AD" clId="Web-{CB8101BF-AFC8-8998-F756-963086516C75}" dt="2020-02-20T00:12:46.403" v="303"/>
          <ac:picMkLst>
            <pc:docMk/>
            <pc:sldMk cId="539462308" sldId="264"/>
            <ac:picMk id="9" creationId="{03EC48BD-A960-4717-BC76-7E4C9822503D}"/>
          </ac:picMkLst>
        </pc:picChg>
        <pc:picChg chg="add del mod">
          <ac:chgData name="Andreea Petcu (MSc Cyber Security FT)" userId="S::agp692@student.bham.ac.uk::6db8c5d4-694a-4c30-a277-5f0d62ab4743" providerId="AD" clId="Web-{CB8101BF-AFC8-8998-F756-963086516C75}" dt="2020-02-20T00:15:39.500" v="331"/>
          <ac:picMkLst>
            <pc:docMk/>
            <pc:sldMk cId="539462308" sldId="264"/>
            <ac:picMk id="10" creationId="{77D8D96B-77CA-4832-818A-8C172AB5A2A8}"/>
          </ac:picMkLst>
        </pc:picChg>
        <pc:picChg chg="add del">
          <ac:chgData name="Andreea Petcu (MSc Cyber Security FT)" userId="S::agp692@student.bham.ac.uk::6db8c5d4-694a-4c30-a277-5f0d62ab4743" providerId="AD" clId="Web-{CB8101BF-AFC8-8998-F756-963086516C75}" dt="2020-02-20T00:12:46.403" v="303"/>
          <ac:picMkLst>
            <pc:docMk/>
            <pc:sldMk cId="539462308" sldId="264"/>
            <ac:picMk id="13" creationId="{EEB0E133-CF2F-4AD3-ACA6-03E91BB6033D}"/>
          </ac:picMkLst>
        </pc:picChg>
        <pc:picChg chg="add del">
          <ac:chgData name="Andreea Petcu (MSc Cyber Security FT)" userId="S::agp692@student.bham.ac.uk::6db8c5d4-694a-4c30-a277-5f0d62ab4743" providerId="AD" clId="Web-{CB8101BF-AFC8-8998-F756-963086516C75}" dt="2020-02-20T00:12:46.403" v="303"/>
          <ac:picMkLst>
            <pc:docMk/>
            <pc:sldMk cId="539462308" sldId="264"/>
            <ac:picMk id="15" creationId="{6CD94893-A2D1-401B-A469-D34E425DCE3D}"/>
          </ac:picMkLst>
        </pc:picChg>
        <pc:picChg chg="add del mod">
          <ac:chgData name="Andreea Petcu (MSc Cyber Security FT)" userId="S::agp692@student.bham.ac.uk::6db8c5d4-694a-4c30-a277-5f0d62ab4743" providerId="AD" clId="Web-{CB8101BF-AFC8-8998-F756-963086516C75}" dt="2020-02-20T00:16:44.344" v="336"/>
          <ac:picMkLst>
            <pc:docMk/>
            <pc:sldMk cId="539462308" sldId="264"/>
            <ac:picMk id="16" creationId="{C0CB1334-17D8-4A2C-84A9-574B083F7ED4}"/>
          </ac:picMkLst>
        </pc:picChg>
        <pc:picChg chg="add del">
          <ac:chgData name="Andreea Petcu (MSc Cyber Security FT)" userId="S::agp692@student.bham.ac.uk::6db8c5d4-694a-4c30-a277-5f0d62ab4743" providerId="AD" clId="Web-{CB8101BF-AFC8-8998-F756-963086516C75}" dt="2020-02-20T00:12:46.403" v="303"/>
          <ac:picMkLst>
            <pc:docMk/>
            <pc:sldMk cId="539462308" sldId="264"/>
            <ac:picMk id="21" creationId="{F3C28380-E9C5-4DCE-B5C1-4AA895BF652E}"/>
          </ac:picMkLst>
        </pc:picChg>
        <pc:picChg chg="add del mod">
          <ac:chgData name="Andreea Petcu (MSc Cyber Security FT)" userId="S::agp692@student.bham.ac.uk::6db8c5d4-694a-4c30-a277-5f0d62ab4743" providerId="AD" clId="Web-{CB8101BF-AFC8-8998-F756-963086516C75}" dt="2020-02-20T00:16:15.703" v="335"/>
          <ac:picMkLst>
            <pc:docMk/>
            <pc:sldMk cId="539462308" sldId="264"/>
            <ac:picMk id="22" creationId="{1062FDA0-4FF5-4045-A512-D6135D0CAA5B}"/>
          </ac:picMkLst>
        </pc:picChg>
        <pc:picChg chg="add del">
          <ac:chgData name="Andreea Petcu (MSc Cyber Security FT)" userId="S::agp692@student.bham.ac.uk::6db8c5d4-694a-4c30-a277-5f0d62ab4743" providerId="AD" clId="Web-{CB8101BF-AFC8-8998-F756-963086516C75}" dt="2020-02-20T00:12:46.403" v="303"/>
          <ac:picMkLst>
            <pc:docMk/>
            <pc:sldMk cId="539462308" sldId="264"/>
            <ac:picMk id="23" creationId="{1E55D28D-C2E2-4760-9A13-C5F71FE7516F}"/>
          </ac:picMkLst>
        </pc:picChg>
        <pc:picChg chg="add del">
          <ac:chgData name="Andreea Petcu (MSc Cyber Security FT)" userId="S::agp692@student.bham.ac.uk::6db8c5d4-694a-4c30-a277-5f0d62ab4743" providerId="AD" clId="Web-{CB8101BF-AFC8-8998-F756-963086516C75}" dt="2020-02-20T00:12:46.403" v="303"/>
          <ac:picMkLst>
            <pc:docMk/>
            <pc:sldMk cId="539462308" sldId="264"/>
            <ac:picMk id="25" creationId="{69995C4B-8CD5-40DB-8530-565CC089661E}"/>
          </ac:picMkLst>
        </pc:picChg>
        <pc:picChg chg="add del">
          <ac:chgData name="Andreea Petcu (MSc Cyber Security FT)" userId="S::agp692@student.bham.ac.uk::6db8c5d4-694a-4c30-a277-5f0d62ab4743" providerId="AD" clId="Web-{CB8101BF-AFC8-8998-F756-963086516C75}" dt="2020-02-20T00:12:46.403" v="303"/>
          <ac:picMkLst>
            <pc:docMk/>
            <pc:sldMk cId="539462308" sldId="264"/>
            <ac:picMk id="29" creationId="{E2054B8B-C60C-495C-AAFE-111588B9AA4B}"/>
          </ac:picMkLst>
        </pc:picChg>
        <pc:cxnChg chg="add del">
          <ac:chgData name="Andreea Petcu (MSc Cyber Security FT)" userId="S::agp692@student.bham.ac.uk::6db8c5d4-694a-4c30-a277-5f0d62ab4743" providerId="AD" clId="Web-{CB8101BF-AFC8-8998-F756-963086516C75}" dt="2020-02-20T00:12:46.403" v="303"/>
          <ac:cxnSpMkLst>
            <pc:docMk/>
            <pc:sldMk cId="539462308" sldId="264"/>
            <ac:cxnSpMk id="33" creationId="{C632DB3C-29C8-435B-832E-2A00033193CD}"/>
          </ac:cxnSpMkLst>
        </pc:cxnChg>
      </pc:sldChg>
      <pc:sldChg chg="new del">
        <pc:chgData name="Andreea Petcu (MSc Cyber Security FT)" userId="S::agp692@student.bham.ac.uk::6db8c5d4-694a-4c30-a277-5f0d62ab4743" providerId="AD" clId="Web-{CB8101BF-AFC8-8998-F756-963086516C75}" dt="2020-02-20T00:18:19.392" v="370"/>
        <pc:sldMkLst>
          <pc:docMk/>
          <pc:sldMk cId="3313076084" sldId="265"/>
        </pc:sldMkLst>
      </pc:sldChg>
      <pc:sldChg chg="addSp modSp add ord replId">
        <pc:chgData name="Andreea Petcu (MSc Cyber Security FT)" userId="S::agp692@student.bham.ac.uk::6db8c5d4-694a-4c30-a277-5f0d62ab4743" providerId="AD" clId="Web-{CB8101BF-AFC8-8998-F756-963086516C75}" dt="2020-02-20T01:14:08.787" v="1046" actId="14100"/>
        <pc:sldMkLst>
          <pc:docMk/>
          <pc:sldMk cId="324796349" sldId="266"/>
        </pc:sldMkLst>
        <pc:spChg chg="mod">
          <ac:chgData name="Andreea Petcu (MSc Cyber Security FT)" userId="S::agp692@student.bham.ac.uk::6db8c5d4-694a-4c30-a277-5f0d62ab4743" providerId="AD" clId="Web-{CB8101BF-AFC8-8998-F756-963086516C75}" dt="2020-02-20T01:03:56.813" v="885" actId="20577"/>
          <ac:spMkLst>
            <pc:docMk/>
            <pc:sldMk cId="324796349" sldId="266"/>
            <ac:spMk id="2" creationId="{914827D4-D4A2-433A-BF1D-0BFAF15758D1}"/>
          </ac:spMkLst>
        </pc:spChg>
        <pc:spChg chg="add mod">
          <ac:chgData name="Andreea Petcu (MSc Cyber Security FT)" userId="S::agp692@student.bham.ac.uk::6db8c5d4-694a-4c30-a277-5f0d62ab4743" providerId="AD" clId="Web-{CB8101BF-AFC8-8998-F756-963086516C75}" dt="2020-02-20T01:14:08.787" v="1046" actId="14100"/>
          <ac:spMkLst>
            <pc:docMk/>
            <pc:sldMk cId="324796349" sldId="266"/>
            <ac:spMk id="7" creationId="{B8F62E1B-B99F-4454-9E07-80692DE7F832}"/>
          </ac:spMkLst>
        </pc:spChg>
        <pc:picChg chg="add mod">
          <ac:chgData name="Andreea Petcu (MSc Cyber Security FT)" userId="S::agp692@student.bham.ac.uk::6db8c5d4-694a-4c30-a277-5f0d62ab4743" providerId="AD" clId="Web-{CB8101BF-AFC8-8998-F756-963086516C75}" dt="2020-02-20T00:55:16.610" v="806" actId="1076"/>
          <ac:picMkLst>
            <pc:docMk/>
            <pc:sldMk cId="324796349" sldId="266"/>
            <ac:picMk id="3" creationId="{58117B7D-5F36-4755-9627-44FCE0EC9969}"/>
          </ac:picMkLst>
        </pc:picChg>
        <pc:picChg chg="add mod">
          <ac:chgData name="Andreea Petcu (MSc Cyber Security FT)" userId="S::agp692@student.bham.ac.uk::6db8c5d4-694a-4c30-a277-5f0d62ab4743" providerId="AD" clId="Web-{CB8101BF-AFC8-8998-F756-963086516C75}" dt="2020-02-20T00:40:53.767" v="678" actId="1076"/>
          <ac:picMkLst>
            <pc:docMk/>
            <pc:sldMk cId="324796349" sldId="266"/>
            <ac:picMk id="4" creationId="{E0567BAC-1EF7-41C4-8D67-4056C88D596C}"/>
          </ac:picMkLst>
        </pc:picChg>
      </pc:sldChg>
      <pc:sldChg chg="addSp delSp modSp add replId">
        <pc:chgData name="Andreea Petcu (MSc Cyber Security FT)" userId="S::agp692@student.bham.ac.uk::6db8c5d4-694a-4c30-a277-5f0d62ab4743" providerId="AD" clId="Web-{CB8101BF-AFC8-8998-F756-963086516C75}" dt="2020-02-20T00:56:16.455" v="817" actId="1076"/>
        <pc:sldMkLst>
          <pc:docMk/>
          <pc:sldMk cId="3716919127" sldId="267"/>
        </pc:sldMkLst>
        <pc:spChg chg="mod">
          <ac:chgData name="Andreea Petcu (MSc Cyber Security FT)" userId="S::agp692@student.bham.ac.uk::6db8c5d4-694a-4c30-a277-5f0d62ab4743" providerId="AD" clId="Web-{CB8101BF-AFC8-8998-F756-963086516C75}" dt="2020-02-20T00:54:28.845" v="796" actId="20577"/>
          <ac:spMkLst>
            <pc:docMk/>
            <pc:sldMk cId="3716919127" sldId="267"/>
            <ac:spMk id="2" creationId="{914827D4-D4A2-433A-BF1D-0BFAF15758D1}"/>
          </ac:spMkLst>
        </pc:spChg>
        <pc:picChg chg="add mod">
          <ac:chgData name="Andreea Petcu (MSc Cyber Security FT)" userId="S::agp692@student.bham.ac.uk::6db8c5d4-694a-4c30-a277-5f0d62ab4743" providerId="AD" clId="Web-{CB8101BF-AFC8-8998-F756-963086516C75}" dt="2020-02-20T00:56:16.455" v="817" actId="1076"/>
          <ac:picMkLst>
            <pc:docMk/>
            <pc:sldMk cId="3716919127" sldId="267"/>
            <ac:picMk id="3" creationId="{4B1D6953-9808-4161-81F6-DB076BCAEAA1}"/>
          </ac:picMkLst>
        </pc:picChg>
        <pc:picChg chg="add del mod">
          <ac:chgData name="Andreea Petcu (MSc Cyber Security FT)" userId="S::agp692@student.bham.ac.uk::6db8c5d4-694a-4c30-a277-5f0d62ab4743" providerId="AD" clId="Web-{CB8101BF-AFC8-8998-F756-963086516C75}" dt="2020-02-20T00:41:45.362" v="683"/>
          <ac:picMkLst>
            <pc:docMk/>
            <pc:sldMk cId="3716919127" sldId="267"/>
            <ac:picMk id="4" creationId="{D65ECF36-226F-4233-B2B5-39444027CE81}"/>
          </ac:picMkLst>
        </pc:picChg>
        <pc:picChg chg="add mod">
          <ac:chgData name="Andreea Petcu (MSc Cyber Security FT)" userId="S::agp692@student.bham.ac.uk::6db8c5d4-694a-4c30-a277-5f0d62ab4743" providerId="AD" clId="Web-{CB8101BF-AFC8-8998-F756-963086516C75}" dt="2020-02-20T00:42:08.346" v="688" actId="1076"/>
          <ac:picMkLst>
            <pc:docMk/>
            <pc:sldMk cId="3716919127" sldId="267"/>
            <ac:picMk id="7" creationId="{9249DE68-2B52-41E2-84E7-1F4F52466D22}"/>
          </ac:picMkLst>
        </pc:picChg>
      </pc:sldChg>
      <pc:sldChg chg="addSp delSp modSp add replId">
        <pc:chgData name="Andreea Petcu (MSc Cyber Security FT)" userId="S::agp692@student.bham.ac.uk::6db8c5d4-694a-4c30-a277-5f0d62ab4743" providerId="AD" clId="Web-{CB8101BF-AFC8-8998-F756-963086516C75}" dt="2020-02-20T00:53:35.188" v="778" actId="20577"/>
        <pc:sldMkLst>
          <pc:docMk/>
          <pc:sldMk cId="1682610035" sldId="268"/>
        </pc:sldMkLst>
        <pc:spChg chg="del mod">
          <ac:chgData name="Andreea Petcu (MSc Cyber Security FT)" userId="S::agp692@student.bham.ac.uk::6db8c5d4-694a-4c30-a277-5f0d62ab4743" providerId="AD" clId="Web-{CB8101BF-AFC8-8998-F756-963086516C75}" dt="2020-02-20T00:50:43.012" v="715"/>
          <ac:spMkLst>
            <pc:docMk/>
            <pc:sldMk cId="1682610035" sldId="268"/>
            <ac:spMk id="2" creationId="{914827D4-D4A2-433A-BF1D-0BFAF15758D1}"/>
          </ac:spMkLst>
        </pc:spChg>
        <pc:spChg chg="add mod ord">
          <ac:chgData name="Andreea Petcu (MSc Cyber Security FT)" userId="S::agp692@student.bham.ac.uk::6db8c5d4-694a-4c30-a277-5f0d62ab4743" providerId="AD" clId="Web-{CB8101BF-AFC8-8998-F756-963086516C75}" dt="2020-02-20T00:50:20.965" v="713"/>
          <ac:spMkLst>
            <pc:docMk/>
            <pc:sldMk cId="1682610035" sldId="268"/>
            <ac:spMk id="6" creationId="{23B7B2B1-D54D-4044-85BD-B2640D736440}"/>
          </ac:spMkLst>
        </pc:spChg>
        <pc:spChg chg="add del mod">
          <ac:chgData name="Andreea Petcu (MSc Cyber Security FT)" userId="S::agp692@student.bham.ac.uk::6db8c5d4-694a-4c30-a277-5f0d62ab4743" providerId="AD" clId="Web-{CB8101BF-AFC8-8998-F756-963086516C75}" dt="2020-02-20T00:53:35.188" v="778" actId="20577"/>
          <ac:spMkLst>
            <pc:docMk/>
            <pc:sldMk cId="1682610035" sldId="268"/>
            <ac:spMk id="9" creationId="{C9C02193-9E16-42E8-816E-AD9735F64A28}"/>
          </ac:spMkLst>
        </pc:spChg>
        <pc:spChg chg="add del mod">
          <ac:chgData name="Andreea Petcu (MSc Cyber Security FT)" userId="S::agp692@student.bham.ac.uk::6db8c5d4-694a-4c30-a277-5f0d62ab4743" providerId="AD" clId="Web-{CB8101BF-AFC8-8998-F756-963086516C75}" dt="2020-02-20T00:50:59.731" v="718"/>
          <ac:spMkLst>
            <pc:docMk/>
            <pc:sldMk cId="1682610035" sldId="268"/>
            <ac:spMk id="11" creationId="{5A90E6B2-5162-45FC-B34F-C19FF764E84C}"/>
          </ac:spMkLst>
        </pc:spChg>
        <pc:spChg chg="del">
          <ac:chgData name="Andreea Petcu (MSc Cyber Security FT)" userId="S::agp692@student.bham.ac.uk::6db8c5d4-694a-4c30-a277-5f0d62ab4743" providerId="AD" clId="Web-{CB8101BF-AFC8-8998-F756-963086516C75}" dt="2020-02-20T00:50:20.965" v="713"/>
          <ac:spMkLst>
            <pc:docMk/>
            <pc:sldMk cId="1682610035" sldId="268"/>
            <ac:spMk id="16" creationId="{18C89DE0-C32A-47A3-A1C1-474D5AF80EE8}"/>
          </ac:spMkLst>
        </pc:spChg>
        <pc:spChg chg="del">
          <ac:chgData name="Andreea Petcu (MSc Cyber Security FT)" userId="S::agp692@student.bham.ac.uk::6db8c5d4-694a-4c30-a277-5f0d62ab4743" providerId="AD" clId="Web-{CB8101BF-AFC8-8998-F756-963086516C75}" dt="2020-02-20T00:50:20.965" v="713"/>
          <ac:spMkLst>
            <pc:docMk/>
            <pc:sldMk cId="1682610035" sldId="268"/>
            <ac:spMk id="18" creationId="{263F1C85-180C-4444-9FEC-248C205DAAB2}"/>
          </ac:spMkLst>
        </pc:spChg>
        <pc:spChg chg="del">
          <ac:chgData name="Andreea Petcu (MSc Cyber Security FT)" userId="S::agp692@student.bham.ac.uk::6db8c5d4-694a-4c30-a277-5f0d62ab4743" providerId="AD" clId="Web-{CB8101BF-AFC8-8998-F756-963086516C75}" dt="2020-02-20T00:50:20.965" v="713"/>
          <ac:spMkLst>
            <pc:docMk/>
            <pc:sldMk cId="1682610035" sldId="268"/>
            <ac:spMk id="20" creationId="{0B042418-AD37-40E4-BD08-41160C751FFE}"/>
          </ac:spMkLst>
        </pc:spChg>
        <pc:spChg chg="add">
          <ac:chgData name="Andreea Petcu (MSc Cyber Security FT)" userId="S::agp692@student.bham.ac.uk::6db8c5d4-694a-4c30-a277-5f0d62ab4743" providerId="AD" clId="Web-{CB8101BF-AFC8-8998-F756-963086516C75}" dt="2020-02-20T00:50:20.965" v="713"/>
          <ac:spMkLst>
            <pc:docMk/>
            <pc:sldMk cId="1682610035" sldId="268"/>
            <ac:spMk id="25" creationId="{7983E32D-6031-4B6D-99FC-8D0DB68DFD00}"/>
          </ac:spMkLst>
        </pc:spChg>
        <pc:picChg chg="del mod">
          <ac:chgData name="Andreea Petcu (MSc Cyber Security FT)" userId="S::agp692@student.bham.ac.uk::6db8c5d4-694a-4c30-a277-5f0d62ab4743" providerId="AD" clId="Web-{CB8101BF-AFC8-8998-F756-963086516C75}" dt="2020-02-20T00:49:43.355" v="712"/>
          <ac:picMkLst>
            <pc:docMk/>
            <pc:sldMk cId="1682610035" sldId="268"/>
            <ac:picMk id="3" creationId="{4B1D6953-9808-4161-81F6-DB076BCAEAA1}"/>
          </ac:picMkLst>
        </pc:picChg>
        <pc:picChg chg="add mod ord">
          <ac:chgData name="Andreea Petcu (MSc Cyber Security FT)" userId="S::agp692@student.bham.ac.uk::6db8c5d4-694a-4c30-a277-5f0d62ab4743" providerId="AD" clId="Web-{CB8101BF-AFC8-8998-F756-963086516C75}" dt="2020-02-20T00:50:20.965" v="713"/>
          <ac:picMkLst>
            <pc:docMk/>
            <pc:sldMk cId="1682610035" sldId="268"/>
            <ac:picMk id="4" creationId="{013FC89D-88AA-4A47-B7ED-916761F38310}"/>
          </ac:picMkLst>
        </pc:picChg>
        <pc:picChg chg="add mod">
          <ac:chgData name="Andreea Petcu (MSc Cyber Security FT)" userId="S::agp692@student.bham.ac.uk::6db8c5d4-694a-4c30-a277-5f0d62ab4743" providerId="AD" clId="Web-{CB8101BF-AFC8-8998-F756-963086516C75}" dt="2020-02-20T00:50:20.965" v="713"/>
          <ac:picMkLst>
            <pc:docMk/>
            <pc:sldMk cId="1682610035" sldId="268"/>
            <ac:picMk id="7" creationId="{F183E769-6A20-49F7-A3B1-F647FDECA467}"/>
          </ac:picMkLst>
        </pc:picChg>
        <pc:picChg chg="add mod">
          <ac:chgData name="Andreea Petcu (MSc Cyber Security FT)" userId="S::agp692@student.bham.ac.uk::6db8c5d4-694a-4c30-a277-5f0d62ab4743" providerId="AD" clId="Web-{CB8101BF-AFC8-8998-F756-963086516C75}" dt="2020-02-20T00:51:32.044" v="736" actId="1076"/>
          <ac:picMkLst>
            <pc:docMk/>
            <pc:sldMk cId="1682610035" sldId="268"/>
            <ac:picMk id="12" creationId="{87D56DAF-528D-4FD5-BAC1-175316646B15}"/>
          </ac:picMkLst>
        </pc:picChg>
      </pc:sldChg>
      <pc:sldChg chg="addSp modSp new del mod setBg setClrOvrMap">
        <pc:chgData name="Andreea Petcu (MSc Cyber Security FT)" userId="S::agp692@student.bham.ac.uk::6db8c5d4-694a-4c30-a277-5f0d62ab4743" providerId="AD" clId="Web-{CB8101BF-AFC8-8998-F756-963086516C75}" dt="2020-02-20T00:34:58.074" v="625"/>
        <pc:sldMkLst>
          <pc:docMk/>
          <pc:sldMk cId="3534003382" sldId="268"/>
        </pc:sldMkLst>
        <pc:spChg chg="mod">
          <ac:chgData name="Andreea Petcu (MSc Cyber Security FT)" userId="S::agp692@student.bham.ac.uk::6db8c5d4-694a-4c30-a277-5f0d62ab4743" providerId="AD" clId="Web-{CB8101BF-AFC8-8998-F756-963086516C75}" dt="2020-02-20T00:34:50.621" v="622" actId="20577"/>
          <ac:spMkLst>
            <pc:docMk/>
            <pc:sldMk cId="3534003382" sldId="268"/>
            <ac:spMk id="2" creationId="{4296944C-B0D9-4635-852F-8A4619127196}"/>
          </ac:spMkLst>
        </pc:spChg>
        <pc:spChg chg="mod">
          <ac:chgData name="Andreea Petcu (MSc Cyber Security FT)" userId="S::agp692@student.bham.ac.uk::6db8c5d4-694a-4c30-a277-5f0d62ab4743" providerId="AD" clId="Web-{CB8101BF-AFC8-8998-F756-963086516C75}" dt="2020-02-20T00:34:19.808" v="608"/>
          <ac:spMkLst>
            <pc:docMk/>
            <pc:sldMk cId="3534003382" sldId="268"/>
            <ac:spMk id="3" creationId="{EB987C97-D21B-4892-8F4B-17326961195E}"/>
          </ac:spMkLst>
        </pc:spChg>
        <pc:spChg chg="add">
          <ac:chgData name="Andreea Petcu (MSc Cyber Security FT)" userId="S::agp692@student.bham.ac.uk::6db8c5d4-694a-4c30-a277-5f0d62ab4743" providerId="AD" clId="Web-{CB8101BF-AFC8-8998-F756-963086516C75}" dt="2020-02-20T00:34:19.808" v="608"/>
          <ac:spMkLst>
            <pc:docMk/>
            <pc:sldMk cId="3534003382" sldId="268"/>
            <ac:spMk id="8" creationId="{74CD14DB-BB81-479F-A1FC-1C75640E9F84}"/>
          </ac:spMkLst>
        </pc:spChg>
        <pc:spChg chg="add">
          <ac:chgData name="Andreea Petcu (MSc Cyber Security FT)" userId="S::agp692@student.bham.ac.uk::6db8c5d4-694a-4c30-a277-5f0d62ab4743" providerId="AD" clId="Web-{CB8101BF-AFC8-8998-F756-963086516C75}" dt="2020-02-20T00:34:19.808" v="608"/>
          <ac:spMkLst>
            <pc:docMk/>
            <pc:sldMk cId="3534003382" sldId="268"/>
            <ac:spMk id="10" creationId="{C943A91B-7CA7-4592-A975-73B1BF8C4C74}"/>
          </ac:spMkLst>
        </pc:spChg>
        <pc:spChg chg="add">
          <ac:chgData name="Andreea Petcu (MSc Cyber Security FT)" userId="S::agp692@student.bham.ac.uk::6db8c5d4-694a-4c30-a277-5f0d62ab4743" providerId="AD" clId="Web-{CB8101BF-AFC8-8998-F756-963086516C75}" dt="2020-02-20T00:34:19.808" v="608"/>
          <ac:spMkLst>
            <pc:docMk/>
            <pc:sldMk cId="3534003382" sldId="268"/>
            <ac:spMk id="12" creationId="{EC471314-E46A-414B-8D91-74880E84F187}"/>
          </ac:spMkLst>
        </pc:spChg>
        <pc:spChg chg="add">
          <ac:chgData name="Andreea Petcu (MSc Cyber Security FT)" userId="S::agp692@student.bham.ac.uk::6db8c5d4-694a-4c30-a277-5f0d62ab4743" providerId="AD" clId="Web-{CB8101BF-AFC8-8998-F756-963086516C75}" dt="2020-02-20T00:34:19.808" v="608"/>
          <ac:spMkLst>
            <pc:docMk/>
            <pc:sldMk cId="3534003382" sldId="268"/>
            <ac:spMk id="14" creationId="{6A681326-1C9D-44A3-A627-3871BDAE4127}"/>
          </ac:spMkLst>
        </pc:spChg>
      </pc:sldChg>
      <pc:sldChg chg="new del">
        <pc:chgData name="Andreea Petcu (MSc Cyber Security FT)" userId="S::agp692@student.bham.ac.uk::6db8c5d4-694a-4c30-a277-5f0d62ab4743" providerId="AD" clId="Web-{CB8101BF-AFC8-8998-F756-963086516C75}" dt="2020-02-20T00:52:24.950" v="740"/>
        <pc:sldMkLst>
          <pc:docMk/>
          <pc:sldMk cId="436035569" sldId="269"/>
        </pc:sldMkLst>
      </pc:sldChg>
      <pc:sldChg chg="delSp new del mod modClrScheme chgLayout">
        <pc:chgData name="Andreea Petcu (MSc Cyber Security FT)" userId="S::agp692@student.bham.ac.uk::6db8c5d4-694a-4c30-a277-5f0d62ab4743" providerId="AD" clId="Web-{CB8101BF-AFC8-8998-F756-963086516C75}" dt="2020-02-20T00:51:59.778" v="737"/>
        <pc:sldMkLst>
          <pc:docMk/>
          <pc:sldMk cId="3379105019" sldId="269"/>
        </pc:sldMkLst>
        <pc:spChg chg="del">
          <ac:chgData name="Andreea Petcu (MSc Cyber Security FT)" userId="S::agp692@student.bham.ac.uk::6db8c5d4-694a-4c30-a277-5f0d62ab4743" providerId="AD" clId="Web-{CB8101BF-AFC8-8998-F756-963086516C75}" dt="2020-02-20T00:42:33.674" v="689"/>
          <ac:spMkLst>
            <pc:docMk/>
            <pc:sldMk cId="3379105019" sldId="269"/>
            <ac:spMk id="2" creationId="{8C8BFCCE-D60B-468A-88C9-E9B8048127DF}"/>
          </ac:spMkLst>
        </pc:spChg>
        <pc:spChg chg="del">
          <ac:chgData name="Andreea Petcu (MSc Cyber Security FT)" userId="S::agp692@student.bham.ac.uk::6db8c5d4-694a-4c30-a277-5f0d62ab4743" providerId="AD" clId="Web-{CB8101BF-AFC8-8998-F756-963086516C75}" dt="2020-02-20T00:42:33.674" v="689"/>
          <ac:spMkLst>
            <pc:docMk/>
            <pc:sldMk cId="3379105019" sldId="269"/>
            <ac:spMk id="3" creationId="{C8AA49DA-EC72-46E6-8B77-3406204A60CA}"/>
          </ac:spMkLst>
        </pc:spChg>
      </pc:sldChg>
      <pc:sldChg chg="delSp modSp add del replId">
        <pc:chgData name="Andreea Petcu (MSc Cyber Security FT)" userId="S::agp692@student.bham.ac.uk::6db8c5d4-694a-4c30-a277-5f0d62ab4743" providerId="AD" clId="Web-{CB8101BF-AFC8-8998-F756-963086516C75}" dt="2020-02-20T00:57:58.226" v="847"/>
        <pc:sldMkLst>
          <pc:docMk/>
          <pc:sldMk cId="4022171747" sldId="270"/>
        </pc:sldMkLst>
        <pc:spChg chg="mod">
          <ac:chgData name="Andreea Petcu (MSc Cyber Security FT)" userId="S::agp692@student.bham.ac.uk::6db8c5d4-694a-4c30-a277-5f0d62ab4743" providerId="AD" clId="Web-{CB8101BF-AFC8-8998-F756-963086516C75}" dt="2020-02-20T00:56:53.393" v="840" actId="20577"/>
          <ac:spMkLst>
            <pc:docMk/>
            <pc:sldMk cId="4022171747" sldId="270"/>
            <ac:spMk id="2" creationId="{914827D4-D4A2-433A-BF1D-0BFAF15758D1}"/>
          </ac:spMkLst>
        </pc:spChg>
        <pc:picChg chg="del mod">
          <ac:chgData name="Andreea Petcu (MSc Cyber Security FT)" userId="S::agp692@student.bham.ac.uk::6db8c5d4-694a-4c30-a277-5f0d62ab4743" providerId="AD" clId="Web-{CB8101BF-AFC8-8998-F756-963086516C75}" dt="2020-02-20T00:57:16.569" v="844"/>
          <ac:picMkLst>
            <pc:docMk/>
            <pc:sldMk cId="4022171747" sldId="270"/>
            <ac:picMk id="3" creationId="{4B1D6953-9808-4161-81F6-DB076BCAEAA1}"/>
          </ac:picMkLst>
        </pc:picChg>
      </pc:sldChg>
      <pc:sldChg chg="addSp modSp add replId">
        <pc:chgData name="Andreea Petcu (MSc Cyber Security FT)" userId="S::agp692@student.bham.ac.uk::6db8c5d4-694a-4c30-a277-5f0d62ab4743" providerId="AD" clId="Web-{CB8101BF-AFC8-8998-F756-963086516C75}" dt="2020-02-20T01:14:26.475" v="1047" actId="20577"/>
        <pc:sldMkLst>
          <pc:docMk/>
          <pc:sldMk cId="3236317374" sldId="271"/>
        </pc:sldMkLst>
        <pc:spChg chg="mod">
          <ac:chgData name="Andreea Petcu (MSc Cyber Security FT)" userId="S::agp692@student.bham.ac.uk::6db8c5d4-694a-4c30-a277-5f0d62ab4743" providerId="AD" clId="Web-{CB8101BF-AFC8-8998-F756-963086516C75}" dt="2020-02-20T01:14:26.475" v="1047" actId="20577"/>
          <ac:spMkLst>
            <pc:docMk/>
            <pc:sldMk cId="3236317374" sldId="271"/>
            <ac:spMk id="2" creationId="{914827D4-D4A2-433A-BF1D-0BFAF15758D1}"/>
          </ac:spMkLst>
        </pc:spChg>
        <pc:picChg chg="add mod">
          <ac:chgData name="Andreea Petcu (MSc Cyber Security FT)" userId="S::agp692@student.bham.ac.uk::6db8c5d4-694a-4c30-a277-5f0d62ab4743" providerId="AD" clId="Web-{CB8101BF-AFC8-8998-F756-963086516C75}" dt="2020-02-20T01:01:48.983" v="853" actId="1076"/>
          <ac:picMkLst>
            <pc:docMk/>
            <pc:sldMk cId="3236317374" sldId="271"/>
            <ac:picMk id="3" creationId="{FD864C00-7C59-4F05-8E1D-3FB2B544CA9C}"/>
          </ac:picMkLst>
        </pc:picChg>
      </pc:sldChg>
      <pc:sldChg chg="add ord replId">
        <pc:chgData name="Andreea Petcu (MSc Cyber Security FT)" userId="S::agp692@student.bham.ac.uk::6db8c5d4-694a-4c30-a277-5f0d62ab4743" providerId="AD" clId="Web-{CB8101BF-AFC8-8998-F756-963086516C75}" dt="2020-02-20T00:58:01.242" v="848"/>
        <pc:sldMkLst>
          <pc:docMk/>
          <pc:sldMk cId="3416491319" sldId="272"/>
        </pc:sldMkLst>
      </pc:sldChg>
      <pc:sldChg chg="addSp delSp modSp new mod setBg modClrScheme chgLayout">
        <pc:chgData name="Andreea Petcu (MSc Cyber Security FT)" userId="S::agp692@student.bham.ac.uk::6db8c5d4-694a-4c30-a277-5f0d62ab4743" providerId="AD" clId="Web-{CB8101BF-AFC8-8998-F756-963086516C75}" dt="2020-02-20T01:19:10.369" v="1068" actId="14100"/>
        <pc:sldMkLst>
          <pc:docMk/>
          <pc:sldMk cId="865445967" sldId="273"/>
        </pc:sldMkLst>
        <pc:spChg chg="del">
          <ac:chgData name="Andreea Petcu (MSc Cyber Security FT)" userId="S::agp692@student.bham.ac.uk::6db8c5d4-694a-4c30-a277-5f0d62ab4743" providerId="AD" clId="Web-{CB8101BF-AFC8-8998-F756-963086516C75}" dt="2020-02-20T00:58:14.929" v="850"/>
          <ac:spMkLst>
            <pc:docMk/>
            <pc:sldMk cId="865445967" sldId="273"/>
            <ac:spMk id="2" creationId="{F0BBFE27-780C-498C-821D-785D156B41F5}"/>
          </ac:spMkLst>
        </pc:spChg>
        <pc:spChg chg="del">
          <ac:chgData name="Andreea Petcu (MSc Cyber Security FT)" userId="S::agp692@student.bham.ac.uk::6db8c5d4-694a-4c30-a277-5f0d62ab4743" providerId="AD" clId="Web-{CB8101BF-AFC8-8998-F756-963086516C75}" dt="2020-02-20T00:58:17.179" v="851"/>
          <ac:spMkLst>
            <pc:docMk/>
            <pc:sldMk cId="865445967" sldId="273"/>
            <ac:spMk id="3" creationId="{ABFA4B18-6BD9-4275-9331-379A8B344734}"/>
          </ac:spMkLst>
        </pc:spChg>
        <pc:spChg chg="add mod">
          <ac:chgData name="Andreea Petcu (MSc Cyber Security FT)" userId="S::agp692@student.bham.ac.uk::6db8c5d4-694a-4c30-a277-5f0d62ab4743" providerId="AD" clId="Web-{CB8101BF-AFC8-8998-F756-963086516C75}" dt="2020-02-20T01:18:43.181" v="1063" actId="1076"/>
          <ac:spMkLst>
            <pc:docMk/>
            <pc:sldMk cId="865445967" sldId="273"/>
            <ac:spMk id="4" creationId="{B8559EFB-E418-4194-B842-DD65BE1F9DA7}"/>
          </ac:spMkLst>
        </pc:spChg>
        <pc:spChg chg="add del mod">
          <ac:chgData name="Andreea Petcu (MSc Cyber Security FT)" userId="S::agp692@student.bham.ac.uk::6db8c5d4-694a-4c30-a277-5f0d62ab4743" providerId="AD" clId="Web-{CB8101BF-AFC8-8998-F756-963086516C75}" dt="2020-02-20T01:08:48.546" v="966"/>
          <ac:spMkLst>
            <pc:docMk/>
            <pc:sldMk cId="865445967" sldId="273"/>
            <ac:spMk id="5" creationId="{874E6274-8511-4181-817A-3CAC275AE657}"/>
          </ac:spMkLst>
        </pc:spChg>
        <pc:spChg chg="add del mod">
          <ac:chgData name="Andreea Petcu (MSc Cyber Security FT)" userId="S::agp692@student.bham.ac.uk::6db8c5d4-694a-4c30-a277-5f0d62ab4743" providerId="AD" clId="Web-{CB8101BF-AFC8-8998-F756-963086516C75}" dt="2020-02-20T01:08:53.671" v="967"/>
          <ac:spMkLst>
            <pc:docMk/>
            <pc:sldMk cId="865445967" sldId="273"/>
            <ac:spMk id="17" creationId="{66BFA05D-618E-4786-A123-2F5AD9467B20}"/>
          </ac:spMkLst>
        </pc:spChg>
        <pc:spChg chg="add">
          <ac:chgData name="Andreea Petcu (MSc Cyber Security FT)" userId="S::agp692@student.bham.ac.uk::6db8c5d4-694a-4c30-a277-5f0d62ab4743" providerId="AD" clId="Web-{CB8101BF-AFC8-8998-F756-963086516C75}" dt="2020-02-20T01:06:56.663" v="924"/>
          <ac:spMkLst>
            <pc:docMk/>
            <pc:sldMk cId="865445967" sldId="273"/>
            <ac:spMk id="19" creationId="{C8E6DC97-0065-4E91-A8CA-9FE2AF498151}"/>
          </ac:spMkLst>
        </pc:spChg>
        <pc:spChg chg="add">
          <ac:chgData name="Andreea Petcu (MSc Cyber Security FT)" userId="S::agp692@student.bham.ac.uk::6db8c5d4-694a-4c30-a277-5f0d62ab4743" providerId="AD" clId="Web-{CB8101BF-AFC8-8998-F756-963086516C75}" dt="2020-02-20T01:06:56.663" v="924"/>
          <ac:spMkLst>
            <pc:docMk/>
            <pc:sldMk cId="865445967" sldId="273"/>
            <ac:spMk id="21" creationId="{7CD04536-8670-4F2E-BB77-3CC925075590}"/>
          </ac:spMkLst>
        </pc:spChg>
        <pc:spChg chg="add">
          <ac:chgData name="Andreea Petcu (MSc Cyber Security FT)" userId="S::agp692@student.bham.ac.uk::6db8c5d4-694a-4c30-a277-5f0d62ab4743" providerId="AD" clId="Web-{CB8101BF-AFC8-8998-F756-963086516C75}" dt="2020-02-20T01:06:56.663" v="924"/>
          <ac:spMkLst>
            <pc:docMk/>
            <pc:sldMk cId="865445967" sldId="273"/>
            <ac:spMk id="23" creationId="{536E45C4-E9D2-421A-8B40-5B14182B40A1}"/>
          </ac:spMkLst>
        </pc:spChg>
        <pc:picChg chg="add del mod">
          <ac:chgData name="Andreea Petcu (MSc Cyber Security FT)" userId="S::agp692@student.bham.ac.uk::6db8c5d4-694a-4c30-a277-5f0d62ab4743" providerId="AD" clId="Web-{CB8101BF-AFC8-8998-F756-963086516C75}" dt="2020-02-20T01:06:19.210" v="920"/>
          <ac:picMkLst>
            <pc:docMk/>
            <pc:sldMk cId="865445967" sldId="273"/>
            <ac:picMk id="7" creationId="{C2CDE0DA-1313-4EF3-A454-1C0311874831}"/>
          </ac:picMkLst>
        </pc:picChg>
        <pc:picChg chg="add del mod">
          <ac:chgData name="Andreea Petcu (MSc Cyber Security FT)" userId="S::agp692@student.bham.ac.uk::6db8c5d4-694a-4c30-a277-5f0d62ab4743" providerId="AD" clId="Web-{CB8101BF-AFC8-8998-F756-963086516C75}" dt="2020-02-20T01:06:16.257" v="919"/>
          <ac:picMkLst>
            <pc:docMk/>
            <pc:sldMk cId="865445967" sldId="273"/>
            <ac:picMk id="9" creationId="{6F53F9DC-D0ED-45F0-A0B8-E46AD3DF2F5D}"/>
          </ac:picMkLst>
        </pc:picChg>
        <pc:picChg chg="add mod">
          <ac:chgData name="Andreea Petcu (MSc Cyber Security FT)" userId="S::agp692@student.bham.ac.uk::6db8c5d4-694a-4c30-a277-5f0d62ab4743" providerId="AD" clId="Web-{CB8101BF-AFC8-8998-F756-963086516C75}" dt="2020-02-20T01:08:07.452" v="943" actId="1076"/>
          <ac:picMkLst>
            <pc:docMk/>
            <pc:sldMk cId="865445967" sldId="273"/>
            <ac:picMk id="10" creationId="{FD5A2B94-2EDA-4476-A757-78B81AA240B8}"/>
          </ac:picMkLst>
        </pc:picChg>
        <pc:picChg chg="add mod">
          <ac:chgData name="Andreea Petcu (MSc Cyber Security FT)" userId="S::agp692@student.bham.ac.uk::6db8c5d4-694a-4c30-a277-5f0d62ab4743" providerId="AD" clId="Web-{CB8101BF-AFC8-8998-F756-963086516C75}" dt="2020-02-20T01:08:09.842" v="944" actId="1076"/>
          <ac:picMkLst>
            <pc:docMk/>
            <pc:sldMk cId="865445967" sldId="273"/>
            <ac:picMk id="12" creationId="{0C9845A4-EA11-49FF-9FA5-2E9EC2168DFC}"/>
          </ac:picMkLst>
        </pc:picChg>
        <pc:picChg chg="add mod ord">
          <ac:chgData name="Andreea Petcu (MSc Cyber Security FT)" userId="S::agp692@student.bham.ac.uk::6db8c5d4-694a-4c30-a277-5f0d62ab4743" providerId="AD" clId="Web-{CB8101BF-AFC8-8998-F756-963086516C75}" dt="2020-02-20T01:08:05.889" v="942" actId="1076"/>
          <ac:picMkLst>
            <pc:docMk/>
            <pc:sldMk cId="865445967" sldId="273"/>
            <ac:picMk id="14" creationId="{9A8C4146-B690-4F4F-9655-F7971E090542}"/>
          </ac:picMkLst>
        </pc:picChg>
        <pc:picChg chg="add mod">
          <ac:chgData name="Andreea Petcu (MSc Cyber Security FT)" userId="S::agp692@student.bham.ac.uk::6db8c5d4-694a-4c30-a277-5f0d62ab4743" providerId="AD" clId="Web-{CB8101BF-AFC8-8998-F756-963086516C75}" dt="2020-02-20T01:19:10.369" v="1068" actId="14100"/>
          <ac:picMkLst>
            <pc:docMk/>
            <pc:sldMk cId="865445967" sldId="273"/>
            <ac:picMk id="18" creationId="{80722E16-3993-4E23-BF2D-49F4519E8CA8}"/>
          </ac:picMkLst>
        </pc:picChg>
        <pc:picChg chg="add del mod">
          <ac:chgData name="Andreea Petcu (MSc Cyber Security FT)" userId="S::agp692@student.bham.ac.uk::6db8c5d4-694a-4c30-a277-5f0d62ab4743" providerId="AD" clId="Web-{CB8101BF-AFC8-8998-F756-963086516C75}" dt="2020-02-20T01:07:27.445" v="938"/>
          <ac:picMkLst>
            <pc:docMk/>
            <pc:sldMk cId="865445967" sldId="273"/>
            <ac:picMk id="20" creationId="{79CF3C97-3B07-4243-BD32-B89D47B46806}"/>
          </ac:picMkLst>
        </pc:picChg>
        <pc:picChg chg="add mod">
          <ac:chgData name="Andreea Petcu (MSc Cyber Security FT)" userId="S::agp692@student.bham.ac.uk::6db8c5d4-694a-4c30-a277-5f0d62ab4743" providerId="AD" clId="Web-{CB8101BF-AFC8-8998-F756-963086516C75}" dt="2020-02-20T01:18:58.228" v="1066"/>
          <ac:picMkLst>
            <pc:docMk/>
            <pc:sldMk cId="865445967" sldId="273"/>
            <ac:picMk id="24" creationId="{50556614-BDA4-47C2-9B2A-CC9810B8202A}"/>
          </ac:picMkLst>
        </pc:picChg>
      </pc:sldChg>
    </pc:docChg>
  </pc:docChgLst>
  <pc:docChgLst>
    <pc:chgData name="Calvin Menezes (MSc Cyber Security FT)" userId="S::cxm1010@student.bham.ac.uk::2cd7e049-20c3-419b-af9d-a1c4fb66ad8b" providerId="AD" clId="Web-{F1666ECE-E829-D374-59A7-9D2C8EEE935D}"/>
    <pc:docChg chg="modSld">
      <pc:chgData name="Calvin Menezes (MSc Cyber Security FT)" userId="S::cxm1010@student.bham.ac.uk::2cd7e049-20c3-419b-af9d-a1c4fb66ad8b" providerId="AD" clId="Web-{F1666ECE-E829-D374-59A7-9D2C8EEE935D}" dt="2020-02-20T07:51:53.664" v="14" actId="1076"/>
      <pc:docMkLst>
        <pc:docMk/>
      </pc:docMkLst>
      <pc:sldChg chg="modSp">
        <pc:chgData name="Calvin Menezes (MSc Cyber Security FT)" userId="S::cxm1010@student.bham.ac.uk::2cd7e049-20c3-419b-af9d-a1c4fb66ad8b" providerId="AD" clId="Web-{F1666ECE-E829-D374-59A7-9D2C8EEE935D}" dt="2020-02-20T07:51:53.664" v="14" actId="1076"/>
        <pc:sldMkLst>
          <pc:docMk/>
          <pc:sldMk cId="699895631" sldId="259"/>
        </pc:sldMkLst>
        <pc:spChg chg="mod">
          <ac:chgData name="Calvin Menezes (MSc Cyber Security FT)" userId="S::cxm1010@student.bham.ac.uk::2cd7e049-20c3-419b-af9d-a1c4fb66ad8b" providerId="AD" clId="Web-{F1666ECE-E829-D374-59A7-9D2C8EEE935D}" dt="2020-02-20T07:51:30.899" v="12"/>
          <ac:spMkLst>
            <pc:docMk/>
            <pc:sldMk cId="699895631" sldId="259"/>
            <ac:spMk id="2" creationId="{242EAA11-DC19-411F-B33E-DA7D5B358DCF}"/>
          </ac:spMkLst>
        </pc:spChg>
        <pc:spChg chg="mod">
          <ac:chgData name="Calvin Menezes (MSc Cyber Security FT)" userId="S::cxm1010@student.bham.ac.uk::2cd7e049-20c3-419b-af9d-a1c4fb66ad8b" providerId="AD" clId="Web-{F1666ECE-E829-D374-59A7-9D2C8EEE935D}" dt="2020-02-20T07:51:04.898" v="7" actId="20577"/>
          <ac:spMkLst>
            <pc:docMk/>
            <pc:sldMk cId="699895631" sldId="259"/>
            <ac:spMk id="9" creationId="{15D480D8-FB19-4E1F-8450-5F8E044EE584}"/>
          </ac:spMkLst>
        </pc:spChg>
        <pc:picChg chg="mod">
          <ac:chgData name="Calvin Menezes (MSc Cyber Security FT)" userId="S::cxm1010@student.bham.ac.uk::2cd7e049-20c3-419b-af9d-a1c4fb66ad8b" providerId="AD" clId="Web-{F1666ECE-E829-D374-59A7-9D2C8EEE935D}" dt="2020-02-20T07:51:53.664" v="14" actId="1076"/>
          <ac:picMkLst>
            <pc:docMk/>
            <pc:sldMk cId="699895631" sldId="259"/>
            <ac:picMk id="11" creationId="{69DAA824-25A8-49EF-A29B-458A7E53615F}"/>
          </ac:picMkLst>
        </pc:picChg>
      </pc:sldChg>
    </pc:docChg>
  </pc:docChgLst>
  <pc:docChgLst>
    <pc:chgData name="Kyle MacQueen (MSc Cyber Security FT)" userId="S::knm986@student.bham.ac.uk::e62282f4-b5cc-4c75-aa61-d5fcf33f593a" providerId="AD" clId="Web-{88996102-EE82-0F05-C8C5-7290E18DBFCC}"/>
    <pc:docChg chg="addSld delSld modSld">
      <pc:chgData name="Kyle MacQueen (MSc Cyber Security FT)" userId="S::knm986@student.bham.ac.uk::e62282f4-b5cc-4c75-aa61-d5fcf33f593a" providerId="AD" clId="Web-{88996102-EE82-0F05-C8C5-7290E18DBFCC}" dt="2020-02-20T11:31:24.922" v="40"/>
      <pc:docMkLst>
        <pc:docMk/>
      </pc:docMkLst>
      <pc:sldChg chg="addSp delSp modSp">
        <pc:chgData name="Kyle MacQueen (MSc Cyber Security FT)" userId="S::knm986@student.bham.ac.uk::e62282f4-b5cc-4c75-aa61-d5fcf33f593a" providerId="AD" clId="Web-{88996102-EE82-0F05-C8C5-7290E18DBFCC}" dt="2020-02-20T11:31:24.922" v="40"/>
        <pc:sldMkLst>
          <pc:docMk/>
          <pc:sldMk cId="3236317374" sldId="271"/>
        </pc:sldMkLst>
        <pc:spChg chg="add mod">
          <ac:chgData name="Kyle MacQueen (MSc Cyber Security FT)" userId="S::knm986@student.bham.ac.uk::e62282f4-b5cc-4c75-aa61-d5fcf33f593a" providerId="AD" clId="Web-{88996102-EE82-0F05-C8C5-7290E18DBFCC}" dt="2020-02-20T11:30:59.469" v="35" actId="1076"/>
          <ac:spMkLst>
            <pc:docMk/>
            <pc:sldMk cId="3236317374" sldId="271"/>
            <ac:spMk id="4" creationId="{46CBF9F8-3C2F-4F7D-9108-AC7EE1E16AF7}"/>
          </ac:spMkLst>
        </pc:spChg>
        <pc:picChg chg="add del mod">
          <ac:chgData name="Kyle MacQueen (MSc Cyber Security FT)" userId="S::knm986@student.bham.ac.uk::e62282f4-b5cc-4c75-aa61-d5fcf33f593a" providerId="AD" clId="Web-{88996102-EE82-0F05-C8C5-7290E18DBFCC}" dt="2020-02-20T11:31:24.922" v="40"/>
          <ac:picMkLst>
            <pc:docMk/>
            <pc:sldMk cId="3236317374" sldId="271"/>
            <ac:picMk id="5" creationId="{DA75BABE-D880-4CD9-B308-0F0936560637}"/>
          </ac:picMkLst>
        </pc:picChg>
      </pc:sldChg>
      <pc:sldChg chg="add del replId">
        <pc:chgData name="Kyle MacQueen (MSc Cyber Security FT)" userId="S::knm986@student.bham.ac.uk::e62282f4-b5cc-4c75-aa61-d5fcf33f593a" providerId="AD" clId="Web-{88996102-EE82-0F05-C8C5-7290E18DBFCC}" dt="2020-02-20T11:30:55.250" v="33"/>
        <pc:sldMkLst>
          <pc:docMk/>
          <pc:sldMk cId="1150500460" sldId="285"/>
        </pc:sldMkLst>
      </pc:sldChg>
    </pc:docChg>
  </pc:docChgLst>
  <pc:docChgLst>
    <pc:chgData name="Daniel Dixon (MSc Cyber Security FT)" userId="S::dxd946@student.bham.ac.uk::4c95711c-0452-44e9-b031-e6e2fab6dcb8" providerId="AD" clId="Web-{99589E84-0C54-0C0E-992A-355DCCF6BEED}"/>
    <pc:docChg chg="modSld">
      <pc:chgData name="Daniel Dixon (MSc Cyber Security FT)" userId="S::dxd946@student.bham.ac.uk::4c95711c-0452-44e9-b031-e6e2fab6dcb8" providerId="AD" clId="Web-{99589E84-0C54-0C0E-992A-355DCCF6BEED}" dt="2020-02-19T17:26:27.538" v="247" actId="20577"/>
      <pc:docMkLst>
        <pc:docMk/>
      </pc:docMkLst>
      <pc:sldChg chg="modSp">
        <pc:chgData name="Daniel Dixon (MSc Cyber Security FT)" userId="S::dxd946@student.bham.ac.uk::4c95711c-0452-44e9-b031-e6e2fab6dcb8" providerId="AD" clId="Web-{99589E84-0C54-0C0E-992A-355DCCF6BEED}" dt="2020-02-19T17:26:25.959" v="245" actId="20577"/>
        <pc:sldMkLst>
          <pc:docMk/>
          <pc:sldMk cId="1749029987" sldId="259"/>
        </pc:sldMkLst>
        <pc:spChg chg="mod">
          <ac:chgData name="Daniel Dixon (MSc Cyber Security FT)" userId="S::dxd946@student.bham.ac.uk::4c95711c-0452-44e9-b031-e6e2fab6dcb8" providerId="AD" clId="Web-{99589E84-0C54-0C0E-992A-355DCCF6BEED}" dt="2020-02-19T17:26:25.959" v="245" actId="20577"/>
          <ac:spMkLst>
            <pc:docMk/>
            <pc:sldMk cId="1749029987" sldId="259"/>
            <ac:spMk id="3" creationId="{1462D407-4D3D-4A1E-B5D7-3137C886AFEE}"/>
          </ac:spMkLst>
        </pc:spChg>
      </pc:sldChg>
      <pc:sldChg chg="modSp">
        <pc:chgData name="Daniel Dixon (MSc Cyber Security FT)" userId="S::dxd946@student.bham.ac.uk::4c95711c-0452-44e9-b031-e6e2fab6dcb8" providerId="AD" clId="Web-{99589E84-0C54-0C0E-992A-355DCCF6BEED}" dt="2020-02-19T15:56:51.478" v="184" actId="20577"/>
        <pc:sldMkLst>
          <pc:docMk/>
          <pc:sldMk cId="1200890958" sldId="260"/>
        </pc:sldMkLst>
        <pc:spChg chg="mod">
          <ac:chgData name="Daniel Dixon (MSc Cyber Security FT)" userId="S::dxd946@student.bham.ac.uk::4c95711c-0452-44e9-b031-e6e2fab6dcb8" providerId="AD" clId="Web-{99589E84-0C54-0C0E-992A-355DCCF6BEED}" dt="2020-02-19T15:56:51.478" v="184" actId="20577"/>
          <ac:spMkLst>
            <pc:docMk/>
            <pc:sldMk cId="1200890958" sldId="260"/>
            <ac:spMk id="3" creationId="{8AD2A763-94AC-4452-9EBA-3A1ECDACA4AE}"/>
          </ac:spMkLst>
        </pc:spChg>
      </pc:sldChg>
    </pc:docChg>
  </pc:docChgLst>
  <pc:docChgLst>
    <pc:chgData name="Graeme Brodie (MSc Cyber Security FT)" userId="S::gtb984@student.bham.ac.uk::26520047-91b2-4c58-975d-e0d8ae776b1e" providerId="AD" clId="Web-{A7FBFD74-1156-499B-820E-06DCAF591D80}"/>
    <pc:docChg chg="modSld">
      <pc:chgData name="Graeme Brodie (MSc Cyber Security FT)" userId="S::gtb984@student.bham.ac.uk::26520047-91b2-4c58-975d-e0d8ae776b1e" providerId="AD" clId="Web-{A7FBFD74-1156-499B-820E-06DCAF591D80}" dt="2020-02-20T09:08:56.348" v="122" actId="20577"/>
      <pc:docMkLst>
        <pc:docMk/>
      </pc:docMkLst>
      <pc:sldChg chg="modSp">
        <pc:chgData name="Graeme Brodie (MSc Cyber Security FT)" userId="S::gtb984@student.bham.ac.uk::26520047-91b2-4c58-975d-e0d8ae776b1e" providerId="AD" clId="Web-{A7FBFD74-1156-499B-820E-06DCAF591D80}" dt="2020-02-20T09:08:56.348" v="121" actId="20577"/>
        <pc:sldMkLst>
          <pc:docMk/>
          <pc:sldMk cId="324796349" sldId="266"/>
        </pc:sldMkLst>
        <pc:spChg chg="mod">
          <ac:chgData name="Graeme Brodie (MSc Cyber Security FT)" userId="S::gtb984@student.bham.ac.uk::26520047-91b2-4c58-975d-e0d8ae776b1e" providerId="AD" clId="Web-{A7FBFD74-1156-499B-820E-06DCAF591D80}" dt="2020-02-20T09:08:56.348" v="121" actId="20577"/>
          <ac:spMkLst>
            <pc:docMk/>
            <pc:sldMk cId="324796349" sldId="266"/>
            <ac:spMk id="7" creationId="{B8F62E1B-B99F-4454-9E07-80692DE7F832}"/>
          </ac:spMkLst>
        </pc:spChg>
      </pc:sldChg>
    </pc:docChg>
  </pc:docChgLst>
  <pc:docChgLst>
    <pc:chgData name="Andreea Petcu (MSc Cyber Security FT)" userId="S::agp692@student.bham.ac.uk::6db8c5d4-694a-4c30-a277-5f0d62ab4743" providerId="AD" clId="Web-{09E3403B-A81D-8741-95CB-10E45E1D8130}"/>
    <pc:docChg chg="modSld">
      <pc:chgData name="Andreea Petcu (MSc Cyber Security FT)" userId="S::agp692@student.bham.ac.uk::6db8c5d4-694a-4c30-a277-5f0d62ab4743" providerId="AD" clId="Web-{09E3403B-A81D-8741-95CB-10E45E1D8130}" dt="2020-02-19T21:57:23.213" v="13" actId="20577"/>
      <pc:docMkLst>
        <pc:docMk/>
      </pc:docMkLst>
      <pc:sldChg chg="modSp">
        <pc:chgData name="Andreea Petcu (MSc Cyber Security FT)" userId="S::agp692@student.bham.ac.uk::6db8c5d4-694a-4c30-a277-5f0d62ab4743" providerId="AD" clId="Web-{09E3403B-A81D-8741-95CB-10E45E1D8130}" dt="2020-02-19T21:57:23.213" v="12" actId="20577"/>
        <pc:sldMkLst>
          <pc:docMk/>
          <pc:sldMk cId="603480142" sldId="257"/>
        </pc:sldMkLst>
        <pc:spChg chg="mod">
          <ac:chgData name="Andreea Petcu (MSc Cyber Security FT)" userId="S::agp692@student.bham.ac.uk::6db8c5d4-694a-4c30-a277-5f0d62ab4743" providerId="AD" clId="Web-{09E3403B-A81D-8741-95CB-10E45E1D8130}" dt="2020-02-19T21:57:23.213" v="12" actId="20577"/>
          <ac:spMkLst>
            <pc:docMk/>
            <pc:sldMk cId="603480142" sldId="257"/>
            <ac:spMk id="3" creationId="{D7D6CC82-DDB0-4190-9F75-16648F11423B}"/>
          </ac:spMkLst>
        </pc:spChg>
      </pc:sldChg>
    </pc:docChg>
  </pc:docChgLst>
  <pc:docChgLst>
    <pc:chgData name="Andreea Petcu (MSc Cyber Security FT)" userId="S::agp692@student.bham.ac.uk::6db8c5d4-694a-4c30-a277-5f0d62ab4743" providerId="AD" clId="Web-{10E55517-A0E0-A31F-F4D9-638BDA6A855A}"/>
    <pc:docChg chg="modSld">
      <pc:chgData name="Andreea Petcu (MSc Cyber Security FT)" userId="S::agp692@student.bham.ac.uk::6db8c5d4-694a-4c30-a277-5f0d62ab4743" providerId="AD" clId="Web-{10E55517-A0E0-A31F-F4D9-638BDA6A855A}" dt="2020-02-20T12:50:58.952" v="93" actId="14100"/>
      <pc:docMkLst>
        <pc:docMk/>
      </pc:docMkLst>
      <pc:sldChg chg="modSp">
        <pc:chgData name="Andreea Petcu (MSc Cyber Security FT)" userId="S::agp692@student.bham.ac.uk::6db8c5d4-694a-4c30-a277-5f0d62ab4743" providerId="AD" clId="Web-{10E55517-A0E0-A31F-F4D9-638BDA6A855A}" dt="2020-02-20T12:40:45.310" v="89" actId="20577"/>
        <pc:sldMkLst>
          <pc:docMk/>
          <pc:sldMk cId="603480142" sldId="257"/>
        </pc:sldMkLst>
        <pc:graphicFrameChg chg="modGraphic">
          <ac:chgData name="Andreea Petcu (MSc Cyber Security FT)" userId="S::agp692@student.bham.ac.uk::6db8c5d4-694a-4c30-a277-5f0d62ab4743" providerId="AD" clId="Web-{10E55517-A0E0-A31F-F4D9-638BDA6A855A}" dt="2020-02-20T12:40:45.310" v="89" actId="20577"/>
          <ac:graphicFrameMkLst>
            <pc:docMk/>
            <pc:sldMk cId="603480142" sldId="257"/>
            <ac:graphicFrameMk id="5" creationId="{127DFF2E-AEBB-4C36-BFF7-BCF2D07B4C75}"/>
          </ac:graphicFrameMkLst>
        </pc:graphicFrameChg>
      </pc:sldChg>
      <pc:sldChg chg="modSp">
        <pc:chgData name="Andreea Petcu (MSc Cyber Security FT)" userId="S::agp692@student.bham.ac.uk::6db8c5d4-694a-4c30-a277-5f0d62ab4743" providerId="AD" clId="Web-{10E55517-A0E0-A31F-F4D9-638BDA6A855A}" dt="2020-02-20T12:40:31.951" v="73" actId="20577"/>
        <pc:sldMkLst>
          <pc:docMk/>
          <pc:sldMk cId="3499230362" sldId="258"/>
        </pc:sldMkLst>
        <pc:spChg chg="mod">
          <ac:chgData name="Andreea Petcu (MSc Cyber Security FT)" userId="S::agp692@student.bham.ac.uk::6db8c5d4-694a-4c30-a277-5f0d62ab4743" providerId="AD" clId="Web-{10E55517-A0E0-A31F-F4D9-638BDA6A855A}" dt="2020-02-20T12:40:31.951" v="73" actId="20577"/>
          <ac:spMkLst>
            <pc:docMk/>
            <pc:sldMk cId="3499230362" sldId="258"/>
            <ac:spMk id="2" creationId="{914827D4-D4A2-433A-BF1D-0BFAF15758D1}"/>
          </ac:spMkLst>
        </pc:spChg>
      </pc:sldChg>
      <pc:sldChg chg="delSp">
        <pc:chgData name="Andreea Petcu (MSc Cyber Security FT)" userId="S::agp692@student.bham.ac.uk::6db8c5d4-694a-4c30-a277-5f0d62ab4743" providerId="AD" clId="Web-{10E55517-A0E0-A31F-F4D9-638BDA6A855A}" dt="2020-02-20T12:50:18.015" v="90"/>
        <pc:sldMkLst>
          <pc:docMk/>
          <pc:sldMk cId="1682610035" sldId="268"/>
        </pc:sldMkLst>
        <pc:picChg chg="del">
          <ac:chgData name="Andreea Petcu (MSc Cyber Security FT)" userId="S::agp692@student.bham.ac.uk::6db8c5d4-694a-4c30-a277-5f0d62ab4743" providerId="AD" clId="Web-{10E55517-A0E0-A31F-F4D9-638BDA6A855A}" dt="2020-02-20T12:50:18.015" v="90"/>
          <ac:picMkLst>
            <pc:docMk/>
            <pc:sldMk cId="1682610035" sldId="268"/>
            <ac:picMk id="3" creationId="{19A6539E-0046-437E-A4E2-5C67552F0242}"/>
          </ac:picMkLst>
        </pc:picChg>
      </pc:sldChg>
      <pc:sldChg chg="addSp delSp modSp">
        <pc:chgData name="Andreea Petcu (MSc Cyber Security FT)" userId="S::agp692@student.bham.ac.uk::6db8c5d4-694a-4c30-a277-5f0d62ab4743" providerId="AD" clId="Web-{10E55517-A0E0-A31F-F4D9-638BDA6A855A}" dt="2020-02-20T12:50:58.952" v="93" actId="14100"/>
        <pc:sldMkLst>
          <pc:docMk/>
          <pc:sldMk cId="3236317374" sldId="271"/>
        </pc:sldMkLst>
        <pc:spChg chg="add mod">
          <ac:chgData name="Andreea Petcu (MSc Cyber Security FT)" userId="S::agp692@student.bham.ac.uk::6db8c5d4-694a-4c30-a277-5f0d62ab4743" providerId="AD" clId="Web-{10E55517-A0E0-A31F-F4D9-638BDA6A855A}" dt="2020-02-20T12:32:24.512" v="13" actId="14100"/>
          <ac:spMkLst>
            <pc:docMk/>
            <pc:sldMk cId="3236317374" sldId="271"/>
            <ac:spMk id="9" creationId="{477AA849-C408-440E-A2EA-A3CD0EEE930C}"/>
          </ac:spMkLst>
        </pc:spChg>
        <pc:spChg chg="add del">
          <ac:chgData name="Andreea Petcu (MSc Cyber Security FT)" userId="S::agp692@student.bham.ac.uk::6db8c5d4-694a-4c30-a277-5f0d62ab4743" providerId="AD" clId="Web-{10E55517-A0E0-A31F-F4D9-638BDA6A855A}" dt="2020-02-20T12:34:54.638" v="21"/>
          <ac:spMkLst>
            <pc:docMk/>
            <pc:sldMk cId="3236317374" sldId="271"/>
            <ac:spMk id="13" creationId="{7FAE6511-BA23-404F-B602-B454F7F3A9A7}"/>
          </ac:spMkLst>
        </pc:spChg>
        <pc:spChg chg="add mod">
          <ac:chgData name="Andreea Petcu (MSc Cyber Security FT)" userId="S::agp692@student.bham.ac.uk::6db8c5d4-694a-4c30-a277-5f0d62ab4743" providerId="AD" clId="Web-{10E55517-A0E0-A31F-F4D9-638BDA6A855A}" dt="2020-02-20T12:35:31.138" v="30" actId="14100"/>
          <ac:spMkLst>
            <pc:docMk/>
            <pc:sldMk cId="3236317374" sldId="271"/>
            <ac:spMk id="14" creationId="{4C25DBF5-0ADA-4921-8FED-C6B3E94328F3}"/>
          </ac:spMkLst>
        </pc:spChg>
        <pc:spChg chg="add mod">
          <ac:chgData name="Andreea Petcu (MSc Cyber Security FT)" userId="S::agp692@student.bham.ac.uk::6db8c5d4-694a-4c30-a277-5f0d62ab4743" providerId="AD" clId="Web-{10E55517-A0E0-A31F-F4D9-638BDA6A855A}" dt="2020-02-20T12:37:01.655" v="67" actId="1076"/>
          <ac:spMkLst>
            <pc:docMk/>
            <pc:sldMk cId="3236317374" sldId="271"/>
            <ac:spMk id="15" creationId="{A5C95DB1-2EBA-4FB4-A1EB-8406541C59B0}"/>
          </ac:spMkLst>
        </pc:spChg>
        <pc:grpChg chg="add mod">
          <ac:chgData name="Andreea Petcu (MSc Cyber Security FT)" userId="S::agp692@student.bham.ac.uk::6db8c5d4-694a-4c30-a277-5f0d62ab4743" providerId="AD" clId="Web-{10E55517-A0E0-A31F-F4D9-638BDA6A855A}" dt="2020-02-20T12:32:37.340" v="16" actId="14100"/>
          <ac:grpSpMkLst>
            <pc:docMk/>
            <pc:sldMk cId="3236317374" sldId="271"/>
            <ac:grpSpMk id="10" creationId="{51CD7335-0936-495B-82BC-EED8242230C0}"/>
          </ac:grpSpMkLst>
        </pc:grpChg>
        <pc:grpChg chg="add mod">
          <ac:chgData name="Andreea Petcu (MSc Cyber Security FT)" userId="S::agp692@student.bham.ac.uk::6db8c5d4-694a-4c30-a277-5f0d62ab4743" providerId="AD" clId="Web-{10E55517-A0E0-A31F-F4D9-638BDA6A855A}" dt="2020-02-20T12:37:06.654" v="68" actId="1076"/>
          <ac:grpSpMkLst>
            <pc:docMk/>
            <pc:sldMk cId="3236317374" sldId="271"/>
            <ac:grpSpMk id="17" creationId="{3C6100E2-C687-428F-9880-116DAB6EDC99}"/>
          </ac:grpSpMkLst>
        </pc:grpChg>
        <pc:picChg chg="add del mod">
          <ac:chgData name="Andreea Petcu (MSc Cyber Security FT)" userId="S::agp692@student.bham.ac.uk::6db8c5d4-694a-4c30-a277-5f0d62ab4743" providerId="AD" clId="Web-{10E55517-A0E0-A31F-F4D9-638BDA6A855A}" dt="2020-02-20T12:30:55.996" v="1"/>
          <ac:picMkLst>
            <pc:docMk/>
            <pc:sldMk cId="3236317374" sldId="271"/>
            <ac:picMk id="4" creationId="{B95BC45E-A9A9-4204-9611-95838C3CD48E}"/>
          </ac:picMkLst>
        </pc:picChg>
        <pc:picChg chg="add mod">
          <ac:chgData name="Andreea Petcu (MSc Cyber Security FT)" userId="S::agp692@student.bham.ac.uk::6db8c5d4-694a-4c30-a277-5f0d62ab4743" providerId="AD" clId="Web-{10E55517-A0E0-A31F-F4D9-638BDA6A855A}" dt="2020-02-20T12:31:51.965" v="4" actId="1076"/>
          <ac:picMkLst>
            <pc:docMk/>
            <pc:sldMk cId="3236317374" sldId="271"/>
            <ac:picMk id="6" creationId="{77C98C77-8806-41F4-9A54-884E49A51EC9}"/>
          </ac:picMkLst>
        </pc:picChg>
        <pc:picChg chg="add mod">
          <ac:chgData name="Andreea Petcu (MSc Cyber Security FT)" userId="S::agp692@student.bham.ac.uk::6db8c5d4-694a-4c30-a277-5f0d62ab4743" providerId="AD" clId="Web-{10E55517-A0E0-A31F-F4D9-638BDA6A855A}" dt="2020-02-20T12:34:44.200" v="19" actId="1076"/>
          <ac:picMkLst>
            <pc:docMk/>
            <pc:sldMk cId="3236317374" sldId="271"/>
            <ac:picMk id="11" creationId="{74A9F44C-7852-45EB-B91A-8EF0FC31A782}"/>
          </ac:picMkLst>
        </pc:picChg>
        <pc:picChg chg="add del mod">
          <ac:chgData name="Andreea Petcu (MSc Cyber Security FT)" userId="S::agp692@student.bham.ac.uk::6db8c5d4-694a-4c30-a277-5f0d62ab4743" providerId="AD" clId="Web-{10E55517-A0E0-A31F-F4D9-638BDA6A855A}" dt="2020-02-20T12:37:38.810" v="72"/>
          <ac:picMkLst>
            <pc:docMk/>
            <pc:sldMk cId="3236317374" sldId="271"/>
            <ac:picMk id="22" creationId="{ADE4C57A-FB98-4F58-A0B4-F03C59B70169}"/>
          </ac:picMkLst>
        </pc:picChg>
        <pc:picChg chg="mod">
          <ac:chgData name="Andreea Petcu (MSc Cyber Security FT)" userId="S::agp692@student.bham.ac.uk::6db8c5d4-694a-4c30-a277-5f0d62ab4743" providerId="AD" clId="Web-{10E55517-A0E0-A31F-F4D9-638BDA6A855A}" dt="2020-02-20T12:50:58.952" v="93" actId="14100"/>
          <ac:picMkLst>
            <pc:docMk/>
            <pc:sldMk cId="3236317374" sldId="271"/>
            <ac:picMk id="24" creationId="{32D3EF7F-3BE9-41C8-8A77-F273E5D68E4F}"/>
          </ac:picMkLst>
        </pc:picChg>
      </pc:sldChg>
    </pc:docChg>
  </pc:docChgLst>
  <pc:docChgLst>
    <pc:chgData name="Daniel Dixon (MSc Cyber Security FT)" userId="S::dxd946@student.bham.ac.uk::4c95711c-0452-44e9-b031-e6e2fab6dcb8" providerId="AD" clId="Web-{7A5A0518-EC70-F761-C5D9-389EE438D5AA}"/>
    <pc:docChg chg="addSld modSld sldOrd">
      <pc:chgData name="Daniel Dixon (MSc Cyber Security FT)" userId="S::dxd946@student.bham.ac.uk::4c95711c-0452-44e9-b031-e6e2fab6dcb8" providerId="AD" clId="Web-{7A5A0518-EC70-F761-C5D9-389EE438D5AA}" dt="2020-02-18T14:38:19.629" v="1147" actId="20577"/>
      <pc:docMkLst>
        <pc:docMk/>
      </pc:docMkLst>
      <pc:sldChg chg="modSp">
        <pc:chgData name="Daniel Dixon (MSc Cyber Security FT)" userId="S::dxd946@student.bham.ac.uk::4c95711c-0452-44e9-b031-e6e2fab6dcb8" providerId="AD" clId="Web-{7A5A0518-EC70-F761-C5D9-389EE438D5AA}" dt="2020-02-18T11:56:54.935" v="851" actId="20577"/>
        <pc:sldMkLst>
          <pc:docMk/>
          <pc:sldMk cId="603480142" sldId="257"/>
        </pc:sldMkLst>
        <pc:spChg chg="mod">
          <ac:chgData name="Daniel Dixon (MSc Cyber Security FT)" userId="S::dxd946@student.bham.ac.uk::4c95711c-0452-44e9-b031-e6e2fab6dcb8" providerId="AD" clId="Web-{7A5A0518-EC70-F761-C5D9-389EE438D5AA}" dt="2020-02-18T11:56:54.935" v="851" actId="20577"/>
          <ac:spMkLst>
            <pc:docMk/>
            <pc:sldMk cId="603480142" sldId="257"/>
            <ac:spMk id="3" creationId="{D7D6CC82-DDB0-4190-9F75-16648F11423B}"/>
          </ac:spMkLst>
        </pc:spChg>
      </pc:sldChg>
      <pc:sldChg chg="modSp">
        <pc:chgData name="Daniel Dixon (MSc Cyber Security FT)" userId="S::dxd946@student.bham.ac.uk::4c95711c-0452-44e9-b031-e6e2fab6dcb8" providerId="AD" clId="Web-{7A5A0518-EC70-F761-C5D9-389EE438D5AA}" dt="2020-02-18T11:55:45.872" v="797" actId="20577"/>
        <pc:sldMkLst>
          <pc:docMk/>
          <pc:sldMk cId="2222126924" sldId="258"/>
        </pc:sldMkLst>
        <pc:spChg chg="mod">
          <ac:chgData name="Daniel Dixon (MSc Cyber Security FT)" userId="S::dxd946@student.bham.ac.uk::4c95711c-0452-44e9-b031-e6e2fab6dcb8" providerId="AD" clId="Web-{7A5A0518-EC70-F761-C5D9-389EE438D5AA}" dt="2020-02-18T11:55:45.872" v="797" actId="20577"/>
          <ac:spMkLst>
            <pc:docMk/>
            <pc:sldMk cId="2222126924" sldId="258"/>
            <ac:spMk id="3" creationId="{42BBC332-A444-4D41-AB04-AFC06B6E0A2A}"/>
          </ac:spMkLst>
        </pc:spChg>
      </pc:sldChg>
      <pc:sldChg chg="modSp new">
        <pc:chgData name="Daniel Dixon (MSc Cyber Security FT)" userId="S::dxd946@student.bham.ac.uk::4c95711c-0452-44e9-b031-e6e2fab6dcb8" providerId="AD" clId="Web-{7A5A0518-EC70-F761-C5D9-389EE438D5AA}" dt="2020-02-18T11:50:31.011" v="224" actId="20577"/>
        <pc:sldMkLst>
          <pc:docMk/>
          <pc:sldMk cId="1749029987" sldId="259"/>
        </pc:sldMkLst>
        <pc:spChg chg="mod">
          <ac:chgData name="Daniel Dixon (MSc Cyber Security FT)" userId="S::dxd946@student.bham.ac.uk::4c95711c-0452-44e9-b031-e6e2fab6dcb8" providerId="AD" clId="Web-{7A5A0518-EC70-F761-C5D9-389EE438D5AA}" dt="2020-02-18T11:44:23.946" v="4" actId="20577"/>
          <ac:spMkLst>
            <pc:docMk/>
            <pc:sldMk cId="1749029987" sldId="259"/>
            <ac:spMk id="2" creationId="{DD750AE2-7A78-493E-BD32-5B32648340F3}"/>
          </ac:spMkLst>
        </pc:spChg>
        <pc:spChg chg="mod">
          <ac:chgData name="Daniel Dixon (MSc Cyber Security FT)" userId="S::dxd946@student.bham.ac.uk::4c95711c-0452-44e9-b031-e6e2fab6dcb8" providerId="AD" clId="Web-{7A5A0518-EC70-F761-C5D9-389EE438D5AA}" dt="2020-02-18T11:50:31.011" v="224" actId="20577"/>
          <ac:spMkLst>
            <pc:docMk/>
            <pc:sldMk cId="1749029987" sldId="259"/>
            <ac:spMk id="3" creationId="{1462D407-4D3D-4A1E-B5D7-3137C886AFEE}"/>
          </ac:spMkLst>
        </pc:spChg>
      </pc:sldChg>
      <pc:sldChg chg="modSp new ord">
        <pc:chgData name="Daniel Dixon (MSc Cyber Security FT)" userId="S::dxd946@student.bham.ac.uk::4c95711c-0452-44e9-b031-e6e2fab6dcb8" providerId="AD" clId="Web-{7A5A0518-EC70-F761-C5D9-389EE438D5AA}" dt="2020-02-18T14:38:19.629" v="1146" actId="20577"/>
        <pc:sldMkLst>
          <pc:docMk/>
          <pc:sldMk cId="1200890958" sldId="260"/>
        </pc:sldMkLst>
        <pc:spChg chg="mod">
          <ac:chgData name="Daniel Dixon (MSc Cyber Security FT)" userId="S::dxd946@student.bham.ac.uk::4c95711c-0452-44e9-b031-e6e2fab6dcb8" providerId="AD" clId="Web-{7A5A0518-EC70-F761-C5D9-389EE438D5AA}" dt="2020-02-18T11:44:30.743" v="5" actId="20577"/>
          <ac:spMkLst>
            <pc:docMk/>
            <pc:sldMk cId="1200890958" sldId="260"/>
            <ac:spMk id="2" creationId="{37827ECA-7F8F-4876-B75F-818528BBE748}"/>
          </ac:spMkLst>
        </pc:spChg>
        <pc:spChg chg="mod">
          <ac:chgData name="Daniel Dixon (MSc Cyber Security FT)" userId="S::dxd946@student.bham.ac.uk::4c95711c-0452-44e9-b031-e6e2fab6dcb8" providerId="AD" clId="Web-{7A5A0518-EC70-F761-C5D9-389EE438D5AA}" dt="2020-02-18T14:38:19.629" v="1146" actId="20577"/>
          <ac:spMkLst>
            <pc:docMk/>
            <pc:sldMk cId="1200890958" sldId="260"/>
            <ac:spMk id="3" creationId="{8AD2A763-94AC-4452-9EBA-3A1ECDACA4AE}"/>
          </ac:spMkLst>
        </pc:spChg>
      </pc:sldChg>
      <pc:sldChg chg="modSp new">
        <pc:chgData name="Daniel Dixon (MSc Cyber Security FT)" userId="S::dxd946@student.bham.ac.uk::4c95711c-0452-44e9-b031-e6e2fab6dcb8" providerId="AD" clId="Web-{7A5A0518-EC70-F761-C5D9-389EE438D5AA}" dt="2020-02-18T11:53:34.949" v="496" actId="20577"/>
        <pc:sldMkLst>
          <pc:docMk/>
          <pc:sldMk cId="4199021687" sldId="261"/>
        </pc:sldMkLst>
        <pc:spChg chg="mod">
          <ac:chgData name="Daniel Dixon (MSc Cyber Security FT)" userId="S::dxd946@student.bham.ac.uk::4c95711c-0452-44e9-b031-e6e2fab6dcb8" providerId="AD" clId="Web-{7A5A0518-EC70-F761-C5D9-389EE438D5AA}" dt="2020-02-18T11:44:36.775" v="6" actId="20577"/>
          <ac:spMkLst>
            <pc:docMk/>
            <pc:sldMk cId="4199021687" sldId="261"/>
            <ac:spMk id="2" creationId="{1E5C766F-3776-4F6D-AD57-D3369F5D8F66}"/>
          </ac:spMkLst>
        </pc:spChg>
        <pc:spChg chg="mod">
          <ac:chgData name="Daniel Dixon (MSc Cyber Security FT)" userId="S::dxd946@student.bham.ac.uk::4c95711c-0452-44e9-b031-e6e2fab6dcb8" providerId="AD" clId="Web-{7A5A0518-EC70-F761-C5D9-389EE438D5AA}" dt="2020-02-18T11:53:34.949" v="496" actId="20577"/>
          <ac:spMkLst>
            <pc:docMk/>
            <pc:sldMk cId="4199021687" sldId="261"/>
            <ac:spMk id="3" creationId="{11D05D42-176A-4D40-9135-375767BBD866}"/>
          </ac:spMkLst>
        </pc:spChg>
      </pc:sldChg>
      <pc:sldChg chg="modSp new">
        <pc:chgData name="Daniel Dixon (MSc Cyber Security FT)" userId="S::dxd946@student.bham.ac.uk::4c95711c-0452-44e9-b031-e6e2fab6dcb8" providerId="AD" clId="Web-{7A5A0518-EC70-F761-C5D9-389EE438D5AA}" dt="2020-02-18T11:51:27.558" v="321" actId="20577"/>
        <pc:sldMkLst>
          <pc:docMk/>
          <pc:sldMk cId="3841502264" sldId="262"/>
        </pc:sldMkLst>
        <pc:spChg chg="mod">
          <ac:chgData name="Daniel Dixon (MSc Cyber Security FT)" userId="S::dxd946@student.bham.ac.uk::4c95711c-0452-44e9-b031-e6e2fab6dcb8" providerId="AD" clId="Web-{7A5A0518-EC70-F761-C5D9-389EE438D5AA}" dt="2020-02-18T11:44:42.275" v="8" actId="20577"/>
          <ac:spMkLst>
            <pc:docMk/>
            <pc:sldMk cId="3841502264" sldId="262"/>
            <ac:spMk id="2" creationId="{CF7D25CF-DFCE-46CF-9172-4C7AAAFD347B}"/>
          </ac:spMkLst>
        </pc:spChg>
        <pc:spChg chg="mod">
          <ac:chgData name="Daniel Dixon (MSc Cyber Security FT)" userId="S::dxd946@student.bham.ac.uk::4c95711c-0452-44e9-b031-e6e2fab6dcb8" providerId="AD" clId="Web-{7A5A0518-EC70-F761-C5D9-389EE438D5AA}" dt="2020-02-18T11:51:27.558" v="321" actId="20577"/>
          <ac:spMkLst>
            <pc:docMk/>
            <pc:sldMk cId="3841502264" sldId="262"/>
            <ac:spMk id="3" creationId="{1FA83950-B27B-4D3E-A46A-3D4282A159F5}"/>
          </ac:spMkLst>
        </pc:spChg>
      </pc:sldChg>
      <pc:sldChg chg="modSp new">
        <pc:chgData name="Daniel Dixon (MSc Cyber Security FT)" userId="S::dxd946@student.bham.ac.uk::4c95711c-0452-44e9-b031-e6e2fab6dcb8" providerId="AD" clId="Web-{7A5A0518-EC70-F761-C5D9-389EE438D5AA}" dt="2020-02-18T12:01:54.452" v="1068" actId="20577"/>
        <pc:sldMkLst>
          <pc:docMk/>
          <pc:sldMk cId="782092276" sldId="263"/>
        </pc:sldMkLst>
        <pc:spChg chg="mod">
          <ac:chgData name="Daniel Dixon (MSc Cyber Security FT)" userId="S::dxd946@student.bham.ac.uk::4c95711c-0452-44e9-b031-e6e2fab6dcb8" providerId="AD" clId="Web-{7A5A0518-EC70-F761-C5D9-389EE438D5AA}" dt="2020-02-18T11:57:00.653" v="855" actId="20577"/>
          <ac:spMkLst>
            <pc:docMk/>
            <pc:sldMk cId="782092276" sldId="263"/>
            <ac:spMk id="2" creationId="{A8D62A3D-E18C-4931-896D-E3C3D4B53E04}"/>
          </ac:spMkLst>
        </pc:spChg>
        <pc:spChg chg="mod">
          <ac:chgData name="Daniel Dixon (MSc Cyber Security FT)" userId="S::dxd946@student.bham.ac.uk::4c95711c-0452-44e9-b031-e6e2fab6dcb8" providerId="AD" clId="Web-{7A5A0518-EC70-F761-C5D9-389EE438D5AA}" dt="2020-02-18T12:01:54.452" v="1068" actId="20577"/>
          <ac:spMkLst>
            <pc:docMk/>
            <pc:sldMk cId="782092276" sldId="263"/>
            <ac:spMk id="3" creationId="{46FC2025-75C5-48FD-85E0-261F8F8FD627}"/>
          </ac:spMkLst>
        </pc:spChg>
      </pc:sldChg>
    </pc:docChg>
  </pc:docChgLst>
  <pc:docChgLst>
    <pc:chgData name="Kyle MacQueen (MSc Cyber Security FT)" userId="S::knm986@student.bham.ac.uk::e62282f4-b5cc-4c75-aa61-d5fcf33f593a" providerId="AD" clId="Web-{F7C84C7E-D43A-9D74-6673-B711A9F1ED63}"/>
    <pc:docChg chg="modSld">
      <pc:chgData name="Kyle MacQueen (MSc Cyber Security FT)" userId="S::knm986@student.bham.ac.uk::e62282f4-b5cc-4c75-aa61-d5fcf33f593a" providerId="AD" clId="Web-{F7C84C7E-D43A-9D74-6673-B711A9F1ED63}" dt="2020-02-20T12:50:11.824" v="33" actId="1076"/>
      <pc:docMkLst>
        <pc:docMk/>
      </pc:docMkLst>
      <pc:sldChg chg="addSp delSp modSp">
        <pc:chgData name="Kyle MacQueen (MSc Cyber Security FT)" userId="S::knm986@student.bham.ac.uk::e62282f4-b5cc-4c75-aa61-d5fcf33f593a" providerId="AD" clId="Web-{F7C84C7E-D43A-9D74-6673-B711A9F1ED63}" dt="2020-02-20T12:49:00.996" v="26" actId="14100"/>
        <pc:sldMkLst>
          <pc:docMk/>
          <pc:sldMk cId="1682610035" sldId="268"/>
        </pc:sldMkLst>
        <pc:picChg chg="add mod">
          <ac:chgData name="Kyle MacQueen (MSc Cyber Security FT)" userId="S::knm986@student.bham.ac.uk::e62282f4-b5cc-4c75-aa61-d5fcf33f593a" providerId="AD" clId="Web-{F7C84C7E-D43A-9D74-6673-B711A9F1ED63}" dt="2020-02-20T12:49:00.996" v="26" actId="14100"/>
          <ac:picMkLst>
            <pc:docMk/>
            <pc:sldMk cId="1682610035" sldId="268"/>
            <ac:picMk id="3" creationId="{19A6539E-0046-437E-A4E2-5C67552F0242}"/>
          </ac:picMkLst>
        </pc:picChg>
        <pc:picChg chg="del">
          <ac:chgData name="Kyle MacQueen (MSc Cyber Security FT)" userId="S::knm986@student.bham.ac.uk::e62282f4-b5cc-4c75-aa61-d5fcf33f593a" providerId="AD" clId="Web-{F7C84C7E-D43A-9D74-6673-B711A9F1ED63}" dt="2020-02-20T12:48:13.511" v="24"/>
          <ac:picMkLst>
            <pc:docMk/>
            <pc:sldMk cId="1682610035" sldId="268"/>
            <ac:picMk id="7" creationId="{F183E769-6A20-49F7-A3B1-F647FDECA467}"/>
          </ac:picMkLst>
        </pc:picChg>
      </pc:sldChg>
      <pc:sldChg chg="addSp delSp modSp">
        <pc:chgData name="Kyle MacQueen (MSc Cyber Security FT)" userId="S::knm986@student.bham.ac.uk::e62282f4-b5cc-4c75-aa61-d5fcf33f593a" providerId="AD" clId="Web-{F7C84C7E-D43A-9D74-6673-B711A9F1ED63}" dt="2020-02-20T12:50:11.824" v="33" actId="1076"/>
        <pc:sldMkLst>
          <pc:docMk/>
          <pc:sldMk cId="3236317374" sldId="271"/>
        </pc:sldMkLst>
        <pc:spChg chg="add del mod">
          <ac:chgData name="Kyle MacQueen (MSc Cyber Security FT)" userId="S::knm986@student.bham.ac.uk::e62282f4-b5cc-4c75-aa61-d5fcf33f593a" providerId="AD" clId="Web-{F7C84C7E-D43A-9D74-6673-B711A9F1ED63}" dt="2020-02-20T12:41:08.837" v="5"/>
          <ac:spMkLst>
            <pc:docMk/>
            <pc:sldMk cId="3236317374" sldId="271"/>
            <ac:spMk id="4" creationId="{CF510D4B-04F8-49E9-B393-2E3183ABC7CE}"/>
          </ac:spMkLst>
        </pc:spChg>
        <pc:spChg chg="add del mod">
          <ac:chgData name="Kyle MacQueen (MSc Cyber Security FT)" userId="S::knm986@student.bham.ac.uk::e62282f4-b5cc-4c75-aa61-d5fcf33f593a" providerId="AD" clId="Web-{F7C84C7E-D43A-9D74-6673-B711A9F1ED63}" dt="2020-02-20T12:47:00.995" v="17"/>
          <ac:spMkLst>
            <pc:docMk/>
            <pc:sldMk cId="3236317374" sldId="271"/>
            <ac:spMk id="12" creationId="{86FD6600-A4A0-4846-BA42-A56CAB876ADE}"/>
          </ac:spMkLst>
        </pc:spChg>
        <pc:spChg chg="mod">
          <ac:chgData name="Kyle MacQueen (MSc Cyber Security FT)" userId="S::knm986@student.bham.ac.uk::e62282f4-b5cc-4c75-aa61-d5fcf33f593a" providerId="AD" clId="Web-{F7C84C7E-D43A-9D74-6673-B711A9F1ED63}" dt="2020-02-20T12:47:14.417" v="21" actId="1076"/>
          <ac:spMkLst>
            <pc:docMk/>
            <pc:sldMk cId="3236317374" sldId="271"/>
            <ac:spMk id="15" creationId="{A5C95DB1-2EBA-4FB4-A1EB-8406541C59B0}"/>
          </ac:spMkLst>
        </pc:spChg>
        <pc:grpChg chg="mod">
          <ac:chgData name="Kyle MacQueen (MSc Cyber Security FT)" userId="S::knm986@student.bham.ac.uk::e62282f4-b5cc-4c75-aa61-d5fcf33f593a" providerId="AD" clId="Web-{F7C84C7E-D43A-9D74-6673-B711A9F1ED63}" dt="2020-02-20T12:42:04.009" v="13" actId="1076"/>
          <ac:grpSpMkLst>
            <pc:docMk/>
            <pc:sldMk cId="3236317374" sldId="271"/>
            <ac:grpSpMk id="17" creationId="{3C6100E2-C687-428F-9880-116DAB6EDC99}"/>
          </ac:grpSpMkLst>
        </pc:grpChg>
        <pc:picChg chg="add del mod">
          <ac:chgData name="Kyle MacQueen (MSc Cyber Security FT)" userId="S::knm986@student.bham.ac.uk::e62282f4-b5cc-4c75-aa61-d5fcf33f593a" providerId="AD" clId="Web-{F7C84C7E-D43A-9D74-6673-B711A9F1ED63}" dt="2020-02-20T12:46:56.761" v="16"/>
          <ac:picMkLst>
            <pc:docMk/>
            <pc:sldMk cId="3236317374" sldId="271"/>
            <ac:picMk id="5" creationId="{34DD1D4F-C56F-49AD-ADDA-23FE8E6BF69A}"/>
          </ac:picMkLst>
        </pc:picChg>
        <pc:picChg chg="add del mod">
          <ac:chgData name="Kyle MacQueen (MSc Cyber Security FT)" userId="S::knm986@student.bham.ac.uk::e62282f4-b5cc-4c75-aa61-d5fcf33f593a" providerId="AD" clId="Web-{F7C84C7E-D43A-9D74-6673-B711A9F1ED63}" dt="2020-02-20T12:48:07.667" v="22"/>
          <ac:picMkLst>
            <pc:docMk/>
            <pc:sldMk cId="3236317374" sldId="271"/>
            <ac:picMk id="13" creationId="{E74F7EF8-543D-45F8-93BE-C789C35A3B0C}"/>
          </ac:picMkLst>
        </pc:picChg>
        <pc:picChg chg="add del mod">
          <ac:chgData name="Kyle MacQueen (MSc Cyber Security FT)" userId="S::knm986@student.bham.ac.uk::e62282f4-b5cc-4c75-aa61-d5fcf33f593a" providerId="AD" clId="Web-{F7C84C7E-D43A-9D74-6673-B711A9F1ED63}" dt="2020-02-20T12:49:51.262" v="28"/>
          <ac:picMkLst>
            <pc:docMk/>
            <pc:sldMk cId="3236317374" sldId="271"/>
            <ac:picMk id="22" creationId="{95D8D368-B04D-4C99-BC3A-819B1443A6E6}"/>
          </ac:picMkLst>
        </pc:picChg>
        <pc:picChg chg="add mod">
          <ac:chgData name="Kyle MacQueen (MSc Cyber Security FT)" userId="S::knm986@student.bham.ac.uk::e62282f4-b5cc-4c75-aa61-d5fcf33f593a" providerId="AD" clId="Web-{F7C84C7E-D43A-9D74-6673-B711A9F1ED63}" dt="2020-02-20T12:50:11.824" v="33" actId="1076"/>
          <ac:picMkLst>
            <pc:docMk/>
            <pc:sldMk cId="3236317374" sldId="271"/>
            <ac:picMk id="24" creationId="{32D3EF7F-3BE9-41C8-8A77-F273E5D68E4F}"/>
          </ac:picMkLst>
        </pc:picChg>
      </pc:sldChg>
    </pc:docChg>
  </pc:docChgLst>
  <pc:docChgLst>
    <pc:chgData name="Daniel Dixon (MSc Cyber Security FT)" userId="S::dxd946@student.bham.ac.uk::4c95711c-0452-44e9-b031-e6e2fab6dcb8" providerId="AD" clId="Web-{A9B37BEA-4B66-3AB4-D9AA-4E1B32A54982}"/>
    <pc:docChg chg="modSld">
      <pc:chgData name="Daniel Dixon (MSc Cyber Security FT)" userId="S::dxd946@student.bham.ac.uk::4c95711c-0452-44e9-b031-e6e2fab6dcb8" providerId="AD" clId="Web-{A9B37BEA-4B66-3AB4-D9AA-4E1B32A54982}" dt="2020-02-17T23:10:48.812" v="61" actId="20577"/>
      <pc:docMkLst>
        <pc:docMk/>
      </pc:docMkLst>
      <pc:sldChg chg="modSp">
        <pc:chgData name="Daniel Dixon (MSc Cyber Security FT)" userId="S::dxd946@student.bham.ac.uk::4c95711c-0452-44e9-b031-e6e2fab6dcb8" providerId="AD" clId="Web-{A9B37BEA-4B66-3AB4-D9AA-4E1B32A54982}" dt="2020-02-17T23:10:48.812" v="60" actId="20577"/>
        <pc:sldMkLst>
          <pc:docMk/>
          <pc:sldMk cId="2222126924" sldId="258"/>
        </pc:sldMkLst>
        <pc:spChg chg="mod">
          <ac:chgData name="Daniel Dixon (MSc Cyber Security FT)" userId="S::dxd946@student.bham.ac.uk::4c95711c-0452-44e9-b031-e6e2fab6dcb8" providerId="AD" clId="Web-{A9B37BEA-4B66-3AB4-D9AA-4E1B32A54982}" dt="2020-02-17T23:10:48.812" v="60" actId="20577"/>
          <ac:spMkLst>
            <pc:docMk/>
            <pc:sldMk cId="2222126924" sldId="258"/>
            <ac:spMk id="3" creationId="{42BBC332-A444-4D41-AB04-AFC06B6E0A2A}"/>
          </ac:spMkLst>
        </pc:spChg>
      </pc:sldChg>
    </pc:docChg>
  </pc:docChgLst>
  <pc:docChgLst>
    <pc:chgData name="Daniel Dixon (MSc Cyber Security FT)" userId="S::dxd946@student.bham.ac.uk::4c95711c-0452-44e9-b031-e6e2fab6dcb8" providerId="AD" clId="Web-{FF2C0B04-C91F-48F8-9409-D53CBC6061ED}"/>
    <pc:docChg chg="modSld">
      <pc:chgData name="Daniel Dixon (MSc Cyber Security FT)" userId="S::dxd946@student.bham.ac.uk::4c95711c-0452-44e9-b031-e6e2fab6dcb8" providerId="AD" clId="Web-{FF2C0B04-C91F-48F8-9409-D53CBC6061ED}" dt="2020-02-19T15:17:15.081" v="93" actId="20577"/>
      <pc:docMkLst>
        <pc:docMk/>
      </pc:docMkLst>
      <pc:sldChg chg="modSp">
        <pc:chgData name="Daniel Dixon (MSc Cyber Security FT)" userId="S::dxd946@student.bham.ac.uk::4c95711c-0452-44e9-b031-e6e2fab6dcb8" providerId="AD" clId="Web-{FF2C0B04-C91F-48F8-9409-D53CBC6061ED}" dt="2020-02-19T15:17:15.081" v="92" actId="20577"/>
        <pc:sldMkLst>
          <pc:docMk/>
          <pc:sldMk cId="3841502264" sldId="262"/>
        </pc:sldMkLst>
        <pc:spChg chg="mod">
          <ac:chgData name="Daniel Dixon (MSc Cyber Security FT)" userId="S::dxd946@student.bham.ac.uk::4c95711c-0452-44e9-b031-e6e2fab6dcb8" providerId="AD" clId="Web-{FF2C0B04-C91F-48F8-9409-D53CBC6061ED}" dt="2020-02-19T15:17:15.081" v="92" actId="20577"/>
          <ac:spMkLst>
            <pc:docMk/>
            <pc:sldMk cId="3841502264" sldId="262"/>
            <ac:spMk id="3" creationId="{1FA83950-B27B-4D3E-A46A-3D4282A159F5}"/>
          </ac:spMkLst>
        </pc:spChg>
      </pc:sldChg>
    </pc:docChg>
  </pc:docChgLst>
  <pc:docChgLst>
    <pc:chgData name="Daniel Dixon (MSc Cyber Security FT)" userId="S::dxd946@student.bham.ac.uk::4c95711c-0452-44e9-b031-e6e2fab6dcb8" providerId="AD" clId="Web-{B3F5E89E-C534-F555-07C7-0958291119DD}"/>
    <pc:docChg chg="modSld">
      <pc:chgData name="Daniel Dixon (MSc Cyber Security FT)" userId="S::dxd946@student.bham.ac.uk::4c95711c-0452-44e9-b031-e6e2fab6dcb8" providerId="AD" clId="Web-{B3F5E89E-C534-F555-07C7-0958291119DD}" dt="2020-02-19T00:22:49.053" v="9" actId="20577"/>
      <pc:docMkLst>
        <pc:docMk/>
      </pc:docMkLst>
      <pc:sldChg chg="modSp">
        <pc:chgData name="Daniel Dixon (MSc Cyber Security FT)" userId="S::dxd946@student.bham.ac.uk::4c95711c-0452-44e9-b031-e6e2fab6dcb8" providerId="AD" clId="Web-{B3F5E89E-C534-F555-07C7-0958291119DD}" dt="2020-02-19T00:22:34.741" v="4" actId="20577"/>
        <pc:sldMkLst>
          <pc:docMk/>
          <pc:sldMk cId="79455012" sldId="256"/>
        </pc:sldMkLst>
        <pc:spChg chg="mod">
          <ac:chgData name="Daniel Dixon (MSc Cyber Security FT)" userId="S::dxd946@student.bham.ac.uk::4c95711c-0452-44e9-b031-e6e2fab6dcb8" providerId="AD" clId="Web-{B3F5E89E-C534-F555-07C7-0958291119DD}" dt="2020-02-19T00:22:34.741" v="4" actId="20577"/>
          <ac:spMkLst>
            <pc:docMk/>
            <pc:sldMk cId="79455012" sldId="256"/>
            <ac:spMk id="3" creationId="{FFA8D675-6844-412B-A0E1-C0B7DF205908}"/>
          </ac:spMkLst>
        </pc:spChg>
      </pc:sldChg>
      <pc:sldChg chg="modSp">
        <pc:chgData name="Daniel Dixon (MSc Cyber Security FT)" userId="S::dxd946@student.bham.ac.uk::4c95711c-0452-44e9-b031-e6e2fab6dcb8" providerId="AD" clId="Web-{B3F5E89E-C534-F555-07C7-0958291119DD}" dt="2020-02-19T00:22:49.053" v="8" actId="20577"/>
        <pc:sldMkLst>
          <pc:docMk/>
          <pc:sldMk cId="4199021687" sldId="261"/>
        </pc:sldMkLst>
        <pc:spChg chg="mod">
          <ac:chgData name="Daniel Dixon (MSc Cyber Security FT)" userId="S::dxd946@student.bham.ac.uk::4c95711c-0452-44e9-b031-e6e2fab6dcb8" providerId="AD" clId="Web-{B3F5E89E-C534-F555-07C7-0958291119DD}" dt="2020-02-19T00:22:49.053" v="8" actId="20577"/>
          <ac:spMkLst>
            <pc:docMk/>
            <pc:sldMk cId="4199021687" sldId="261"/>
            <ac:spMk id="3" creationId="{11D05D42-176A-4D40-9135-375767BBD866}"/>
          </ac:spMkLst>
        </pc:spChg>
      </pc:sldChg>
    </pc:docChg>
  </pc:docChgLst>
  <pc:docChgLst>
    <pc:chgData name="Calvin Menezes (MSc Cyber Security FT)" userId="2cd7e049-20c3-419b-af9d-a1c4fb66ad8b" providerId="ADAL" clId="{AFDA0601-4F92-684C-AD48-E544C71CFC69}"/>
    <pc:docChg chg="undo custSel mod addSld delSld modSld sldOrd">
      <pc:chgData name="Calvin Menezes (MSc Cyber Security FT)" userId="2cd7e049-20c3-419b-af9d-a1c4fb66ad8b" providerId="ADAL" clId="{AFDA0601-4F92-684C-AD48-E544C71CFC69}" dt="2020-02-20T14:29:26.859" v="2803"/>
      <pc:docMkLst>
        <pc:docMk/>
      </pc:docMkLst>
      <pc:sldChg chg="modTransition">
        <pc:chgData name="Calvin Menezes (MSc Cyber Security FT)" userId="2cd7e049-20c3-419b-af9d-a1c4fb66ad8b" providerId="ADAL" clId="{AFDA0601-4F92-684C-AD48-E544C71CFC69}" dt="2020-02-20T12:52:00.959" v="2491"/>
        <pc:sldMkLst>
          <pc:docMk/>
          <pc:sldMk cId="603480142" sldId="257"/>
        </pc:sldMkLst>
      </pc:sldChg>
      <pc:sldChg chg="modTransition">
        <pc:chgData name="Calvin Menezes (MSc Cyber Security FT)" userId="2cd7e049-20c3-419b-af9d-a1c4fb66ad8b" providerId="ADAL" clId="{AFDA0601-4F92-684C-AD48-E544C71CFC69}" dt="2020-02-20T12:52:00.959" v="2491"/>
        <pc:sldMkLst>
          <pc:docMk/>
          <pc:sldMk cId="3499230362" sldId="258"/>
        </pc:sldMkLst>
      </pc:sldChg>
      <pc:sldChg chg="modTransition">
        <pc:chgData name="Calvin Menezes (MSc Cyber Security FT)" userId="2cd7e049-20c3-419b-af9d-a1c4fb66ad8b" providerId="ADAL" clId="{AFDA0601-4F92-684C-AD48-E544C71CFC69}" dt="2020-02-20T12:52:00.959" v="2491"/>
        <pc:sldMkLst>
          <pc:docMk/>
          <pc:sldMk cId="699895631" sldId="259"/>
        </pc:sldMkLst>
      </pc:sldChg>
      <pc:sldChg chg="addSp delSp modSp modTransition">
        <pc:chgData name="Calvin Menezes (MSc Cyber Security FT)" userId="2cd7e049-20c3-419b-af9d-a1c4fb66ad8b" providerId="ADAL" clId="{AFDA0601-4F92-684C-AD48-E544C71CFC69}" dt="2020-02-20T14:28:15.352" v="2802" actId="20577"/>
        <pc:sldMkLst>
          <pc:docMk/>
          <pc:sldMk cId="1380737709" sldId="261"/>
        </pc:sldMkLst>
        <pc:spChg chg="add del">
          <ac:chgData name="Calvin Menezes (MSc Cyber Security FT)" userId="2cd7e049-20c3-419b-af9d-a1c4fb66ad8b" providerId="ADAL" clId="{AFDA0601-4F92-684C-AD48-E544C71CFC69}" dt="2020-02-20T11:03:58.738" v="894"/>
          <ac:spMkLst>
            <pc:docMk/>
            <pc:sldMk cId="1380737709" sldId="261"/>
            <ac:spMk id="3" creationId="{E0C6739C-00DF-AD48-94A1-7CA30CF7E9F6}"/>
          </ac:spMkLst>
        </pc:spChg>
        <pc:spChg chg="add mod">
          <ac:chgData name="Calvin Menezes (MSc Cyber Security FT)" userId="2cd7e049-20c3-419b-af9d-a1c4fb66ad8b" providerId="ADAL" clId="{AFDA0601-4F92-684C-AD48-E544C71CFC69}" dt="2020-02-20T14:28:15.352" v="2802" actId="20577"/>
          <ac:spMkLst>
            <pc:docMk/>
            <pc:sldMk cId="1380737709" sldId="261"/>
            <ac:spMk id="10" creationId="{8F3422CE-FF03-8C43-945A-51C6F8F29D8E}"/>
          </ac:spMkLst>
        </pc:spChg>
      </pc:sldChg>
      <pc:sldChg chg="modTransition">
        <pc:chgData name="Calvin Menezes (MSc Cyber Security FT)" userId="2cd7e049-20c3-419b-af9d-a1c4fb66ad8b" providerId="ADAL" clId="{AFDA0601-4F92-684C-AD48-E544C71CFC69}" dt="2020-02-20T12:52:00.959" v="2491"/>
        <pc:sldMkLst>
          <pc:docMk/>
          <pc:sldMk cId="4122649277" sldId="262"/>
        </pc:sldMkLst>
      </pc:sldChg>
      <pc:sldChg chg="modTransition">
        <pc:chgData name="Calvin Menezes (MSc Cyber Security FT)" userId="2cd7e049-20c3-419b-af9d-a1c4fb66ad8b" providerId="ADAL" clId="{AFDA0601-4F92-684C-AD48-E544C71CFC69}" dt="2020-02-20T12:52:00.959" v="2491"/>
        <pc:sldMkLst>
          <pc:docMk/>
          <pc:sldMk cId="539462308" sldId="264"/>
        </pc:sldMkLst>
      </pc:sldChg>
      <pc:sldChg chg="modSp modTransition">
        <pc:chgData name="Calvin Menezes (MSc Cyber Security FT)" userId="2cd7e049-20c3-419b-af9d-a1c4fb66ad8b" providerId="ADAL" clId="{AFDA0601-4F92-684C-AD48-E544C71CFC69}" dt="2020-02-20T12:52:06.050" v="2492"/>
        <pc:sldMkLst>
          <pc:docMk/>
          <pc:sldMk cId="324796349" sldId="266"/>
        </pc:sldMkLst>
        <pc:spChg chg="mod">
          <ac:chgData name="Calvin Menezes (MSc Cyber Security FT)" userId="2cd7e049-20c3-419b-af9d-a1c4fb66ad8b" providerId="ADAL" clId="{AFDA0601-4F92-684C-AD48-E544C71CFC69}" dt="2020-02-20T09:25:15.940" v="151" actId="20577"/>
          <ac:spMkLst>
            <pc:docMk/>
            <pc:sldMk cId="324796349" sldId="266"/>
            <ac:spMk id="2" creationId="{914827D4-D4A2-433A-BF1D-0BFAF15758D1}"/>
          </ac:spMkLst>
        </pc:spChg>
        <pc:spChg chg="mod">
          <ac:chgData name="Calvin Menezes (MSc Cyber Security FT)" userId="2cd7e049-20c3-419b-af9d-a1c4fb66ad8b" providerId="ADAL" clId="{AFDA0601-4F92-684C-AD48-E544C71CFC69}" dt="2020-02-20T09:54:30.221" v="778" actId="20577"/>
          <ac:spMkLst>
            <pc:docMk/>
            <pc:sldMk cId="324796349" sldId="266"/>
            <ac:spMk id="7" creationId="{B8F62E1B-B99F-4454-9E07-80692DE7F832}"/>
          </ac:spMkLst>
        </pc:spChg>
      </pc:sldChg>
      <pc:sldChg chg="modTransition">
        <pc:chgData name="Calvin Menezes (MSc Cyber Security FT)" userId="2cd7e049-20c3-419b-af9d-a1c4fb66ad8b" providerId="ADAL" clId="{AFDA0601-4F92-684C-AD48-E544C71CFC69}" dt="2020-02-20T12:52:00.959" v="2491"/>
        <pc:sldMkLst>
          <pc:docMk/>
          <pc:sldMk cId="3716919127" sldId="267"/>
        </pc:sldMkLst>
      </pc:sldChg>
      <pc:sldChg chg="addSp delSp modSp modTransition">
        <pc:chgData name="Calvin Menezes (MSc Cyber Security FT)" userId="2cd7e049-20c3-419b-af9d-a1c4fb66ad8b" providerId="ADAL" clId="{AFDA0601-4F92-684C-AD48-E544C71CFC69}" dt="2020-02-20T12:52:00.959" v="2491"/>
        <pc:sldMkLst>
          <pc:docMk/>
          <pc:sldMk cId="1682610035" sldId="268"/>
        </pc:sldMkLst>
        <pc:picChg chg="add del mod modCrop">
          <ac:chgData name="Calvin Menezes (MSc Cyber Security FT)" userId="2cd7e049-20c3-419b-af9d-a1c4fb66ad8b" providerId="ADAL" clId="{AFDA0601-4F92-684C-AD48-E544C71CFC69}" dt="2020-02-20T12:49:53.800" v="2474" actId="1076"/>
          <ac:picMkLst>
            <pc:docMk/>
            <pc:sldMk cId="1682610035" sldId="268"/>
            <ac:picMk id="3" creationId="{19A6539E-0046-437E-A4E2-5C67552F0242}"/>
          </ac:picMkLst>
        </pc:picChg>
        <pc:picChg chg="mod">
          <ac:chgData name="Calvin Menezes (MSc Cyber Security FT)" userId="2cd7e049-20c3-419b-af9d-a1c4fb66ad8b" providerId="ADAL" clId="{AFDA0601-4F92-684C-AD48-E544C71CFC69}" dt="2020-02-20T09:40:45.874" v="656"/>
          <ac:picMkLst>
            <pc:docMk/>
            <pc:sldMk cId="1682610035" sldId="268"/>
            <ac:picMk id="7" creationId="{F183E769-6A20-49F7-A3B1-F647FDECA467}"/>
          </ac:picMkLst>
        </pc:picChg>
        <pc:picChg chg="add mod">
          <ac:chgData name="Calvin Menezes (MSc Cyber Security FT)" userId="2cd7e049-20c3-419b-af9d-a1c4fb66ad8b" providerId="ADAL" clId="{AFDA0601-4F92-684C-AD48-E544C71CFC69}" dt="2020-02-20T12:50:41.434" v="2485" actId="1038"/>
          <ac:picMkLst>
            <pc:docMk/>
            <pc:sldMk cId="1682610035" sldId="268"/>
            <ac:picMk id="8" creationId="{D822A45C-BF14-984F-B312-39780DBFFD02}"/>
          </ac:picMkLst>
        </pc:picChg>
      </pc:sldChg>
      <pc:sldChg chg="modTransition">
        <pc:chgData name="Calvin Menezes (MSc Cyber Security FT)" userId="2cd7e049-20c3-419b-af9d-a1c4fb66ad8b" providerId="ADAL" clId="{AFDA0601-4F92-684C-AD48-E544C71CFC69}" dt="2020-02-20T12:52:00.959" v="2491"/>
        <pc:sldMkLst>
          <pc:docMk/>
          <pc:sldMk cId="3236317374" sldId="271"/>
        </pc:sldMkLst>
      </pc:sldChg>
      <pc:sldChg chg="modTransition">
        <pc:chgData name="Calvin Menezes (MSc Cyber Security FT)" userId="2cd7e049-20c3-419b-af9d-a1c4fb66ad8b" providerId="ADAL" clId="{AFDA0601-4F92-684C-AD48-E544C71CFC69}" dt="2020-02-20T12:52:00.959" v="2491"/>
        <pc:sldMkLst>
          <pc:docMk/>
          <pc:sldMk cId="3416491319" sldId="272"/>
        </pc:sldMkLst>
      </pc:sldChg>
      <pc:sldChg chg="modTransition modAnim">
        <pc:chgData name="Calvin Menezes (MSc Cyber Security FT)" userId="2cd7e049-20c3-419b-af9d-a1c4fb66ad8b" providerId="ADAL" clId="{AFDA0601-4F92-684C-AD48-E544C71CFC69}" dt="2020-02-20T12:52:00.959" v="2491"/>
        <pc:sldMkLst>
          <pc:docMk/>
          <pc:sldMk cId="865445967" sldId="273"/>
        </pc:sldMkLst>
      </pc:sldChg>
      <pc:sldChg chg="addSp delSp modSp add modTransition">
        <pc:chgData name="Calvin Menezes (MSc Cyber Security FT)" userId="2cd7e049-20c3-419b-af9d-a1c4fb66ad8b" providerId="ADAL" clId="{AFDA0601-4F92-684C-AD48-E544C71CFC69}" dt="2020-02-20T14:27:17.331" v="2774"/>
        <pc:sldMkLst>
          <pc:docMk/>
          <pc:sldMk cId="1575348123" sldId="274"/>
        </pc:sldMkLst>
        <pc:spChg chg="del mod">
          <ac:chgData name="Calvin Menezes (MSc Cyber Security FT)" userId="2cd7e049-20c3-419b-af9d-a1c4fb66ad8b" providerId="ADAL" clId="{AFDA0601-4F92-684C-AD48-E544C71CFC69}" dt="2020-02-20T10:51:48.083" v="882" actId="478"/>
          <ac:spMkLst>
            <pc:docMk/>
            <pc:sldMk cId="1575348123" sldId="274"/>
            <ac:spMk id="2" creationId="{CCF841FA-C1B3-1C40-95BB-5234BFA7F49A}"/>
          </ac:spMkLst>
        </pc:spChg>
        <pc:spChg chg="del mod">
          <ac:chgData name="Calvin Menezes (MSc Cyber Security FT)" userId="2cd7e049-20c3-419b-af9d-a1c4fb66ad8b" providerId="ADAL" clId="{AFDA0601-4F92-684C-AD48-E544C71CFC69}" dt="2020-02-20T10:51:43.328" v="880" actId="478"/>
          <ac:spMkLst>
            <pc:docMk/>
            <pc:sldMk cId="1575348123" sldId="274"/>
            <ac:spMk id="3" creationId="{2EABDA29-98FB-8A43-A41B-F03A48677D99}"/>
          </ac:spMkLst>
        </pc:spChg>
        <pc:spChg chg="add del mod">
          <ac:chgData name="Calvin Menezes (MSc Cyber Security FT)" userId="2cd7e049-20c3-419b-af9d-a1c4fb66ad8b" providerId="ADAL" clId="{AFDA0601-4F92-684C-AD48-E544C71CFC69}" dt="2020-02-20T10:51:45.153" v="881" actId="478"/>
          <ac:spMkLst>
            <pc:docMk/>
            <pc:sldMk cId="1575348123" sldId="274"/>
            <ac:spMk id="5" creationId="{2714CB37-344C-5945-BDC4-73645BC8C519}"/>
          </ac:spMkLst>
        </pc:spChg>
        <pc:spChg chg="add del mod">
          <ac:chgData name="Calvin Menezes (MSc Cyber Security FT)" userId="2cd7e049-20c3-419b-af9d-a1c4fb66ad8b" providerId="ADAL" clId="{AFDA0601-4F92-684C-AD48-E544C71CFC69}" dt="2020-02-20T10:51:49.135" v="883" actId="478"/>
          <ac:spMkLst>
            <pc:docMk/>
            <pc:sldMk cId="1575348123" sldId="274"/>
            <ac:spMk id="7" creationId="{C2E81E82-8567-014C-91E3-D7EFB128F4FC}"/>
          </ac:spMkLst>
        </pc:spChg>
        <pc:spChg chg="add mod">
          <ac:chgData name="Calvin Menezes (MSc Cyber Security FT)" userId="2cd7e049-20c3-419b-af9d-a1c4fb66ad8b" providerId="ADAL" clId="{AFDA0601-4F92-684C-AD48-E544C71CFC69}" dt="2020-02-20T13:24:13.553" v="2736" actId="1037"/>
          <ac:spMkLst>
            <pc:docMk/>
            <pc:sldMk cId="1575348123" sldId="274"/>
            <ac:spMk id="11" creationId="{865FB70C-C5F1-2740-A039-3F9F981C7363}"/>
          </ac:spMkLst>
        </pc:spChg>
        <pc:picChg chg="add mod">
          <ac:chgData name="Calvin Menezes (MSc Cyber Security FT)" userId="2cd7e049-20c3-419b-af9d-a1c4fb66ad8b" providerId="ADAL" clId="{AFDA0601-4F92-684C-AD48-E544C71CFC69}" dt="2020-02-20T11:40:22.883" v="1561" actId="27614"/>
          <ac:picMkLst>
            <pc:docMk/>
            <pc:sldMk cId="1575348123" sldId="274"/>
            <ac:picMk id="9" creationId="{C58320CA-0C98-2143-BB15-396C9AEAB7D5}"/>
          </ac:picMkLst>
        </pc:picChg>
        <pc:inkChg chg="add del">
          <ac:chgData name="Calvin Menezes (MSc Cyber Security FT)" userId="2cd7e049-20c3-419b-af9d-a1c4fb66ad8b" providerId="ADAL" clId="{AFDA0601-4F92-684C-AD48-E544C71CFC69}" dt="2020-02-20T11:40:41.385" v="1563" actId="9405"/>
          <ac:inkMkLst>
            <pc:docMk/>
            <pc:sldMk cId="1575348123" sldId="274"/>
            <ac:inkMk id="10" creationId="{54C2F783-2CF6-914F-8775-4710610EA937}"/>
          </ac:inkMkLst>
        </pc:inkChg>
      </pc:sldChg>
      <pc:sldChg chg="addSp delSp modSp add del mod ord modTransition setBg setClrOvrMap">
        <pc:chgData name="Calvin Menezes (MSc Cyber Security FT)" userId="2cd7e049-20c3-419b-af9d-a1c4fb66ad8b" providerId="ADAL" clId="{AFDA0601-4F92-684C-AD48-E544C71CFC69}" dt="2020-02-20T10:50:31.732" v="876" actId="2696"/>
        <pc:sldMkLst>
          <pc:docMk/>
          <pc:sldMk cId="1658407956" sldId="275"/>
        </pc:sldMkLst>
        <pc:spChg chg="mod">
          <ac:chgData name="Calvin Menezes (MSc Cyber Security FT)" userId="2cd7e049-20c3-419b-af9d-a1c4fb66ad8b" providerId="ADAL" clId="{AFDA0601-4F92-684C-AD48-E544C71CFC69}" dt="2020-02-20T09:51:23.430" v="732" actId="403"/>
          <ac:spMkLst>
            <pc:docMk/>
            <pc:sldMk cId="1658407956" sldId="275"/>
            <ac:spMk id="2" creationId="{D9DF4245-68DE-3749-B10A-C512FF26B01F}"/>
          </ac:spMkLst>
        </pc:spChg>
        <pc:spChg chg="add del mod">
          <ac:chgData name="Calvin Menezes (MSc Cyber Security FT)" userId="2cd7e049-20c3-419b-af9d-a1c4fb66ad8b" providerId="ADAL" clId="{AFDA0601-4F92-684C-AD48-E544C71CFC69}" dt="2020-02-20T09:52:49.819" v="746" actId="20577"/>
          <ac:spMkLst>
            <pc:docMk/>
            <pc:sldMk cId="1658407956" sldId="275"/>
            <ac:spMk id="3" creationId="{E0CEEE43-1CFD-BE40-85F4-8B1D8C6E5EA8}"/>
          </ac:spMkLst>
        </pc:spChg>
        <pc:spChg chg="add">
          <ac:chgData name="Calvin Menezes (MSc Cyber Security FT)" userId="2cd7e049-20c3-419b-af9d-a1c4fb66ad8b" providerId="ADAL" clId="{AFDA0601-4F92-684C-AD48-E544C71CFC69}" dt="2020-02-20T09:46:21.466" v="684" actId="26606"/>
          <ac:spMkLst>
            <pc:docMk/>
            <pc:sldMk cId="1658407956" sldId="275"/>
            <ac:spMk id="8" creationId="{74CD14DB-BB81-479F-A1FC-1C75640E9F84}"/>
          </ac:spMkLst>
        </pc:spChg>
        <pc:spChg chg="add">
          <ac:chgData name="Calvin Menezes (MSc Cyber Security FT)" userId="2cd7e049-20c3-419b-af9d-a1c4fb66ad8b" providerId="ADAL" clId="{AFDA0601-4F92-684C-AD48-E544C71CFC69}" dt="2020-02-20T09:46:21.466" v="684" actId="26606"/>
          <ac:spMkLst>
            <pc:docMk/>
            <pc:sldMk cId="1658407956" sldId="275"/>
            <ac:spMk id="10" creationId="{C943A91B-7CA7-4592-A975-73B1BF8C4C74}"/>
          </ac:spMkLst>
        </pc:spChg>
        <pc:spChg chg="add">
          <ac:chgData name="Calvin Menezes (MSc Cyber Security FT)" userId="2cd7e049-20c3-419b-af9d-a1c4fb66ad8b" providerId="ADAL" clId="{AFDA0601-4F92-684C-AD48-E544C71CFC69}" dt="2020-02-20T09:46:21.466" v="684" actId="26606"/>
          <ac:spMkLst>
            <pc:docMk/>
            <pc:sldMk cId="1658407956" sldId="275"/>
            <ac:spMk id="12" creationId="{EC471314-E46A-414B-8D91-74880E84F187}"/>
          </ac:spMkLst>
        </pc:spChg>
        <pc:spChg chg="add">
          <ac:chgData name="Calvin Menezes (MSc Cyber Security FT)" userId="2cd7e049-20c3-419b-af9d-a1c4fb66ad8b" providerId="ADAL" clId="{AFDA0601-4F92-684C-AD48-E544C71CFC69}" dt="2020-02-20T09:46:21.466" v="684" actId="26606"/>
          <ac:spMkLst>
            <pc:docMk/>
            <pc:sldMk cId="1658407956" sldId="275"/>
            <ac:spMk id="14" creationId="{6A681326-1C9D-44A3-A627-3871BDAE4127}"/>
          </ac:spMkLst>
        </pc:spChg>
      </pc:sldChg>
      <pc:sldChg chg="addSp delSp modSp add del">
        <pc:chgData name="Calvin Menezes (MSc Cyber Security FT)" userId="2cd7e049-20c3-419b-af9d-a1c4fb66ad8b" providerId="ADAL" clId="{AFDA0601-4F92-684C-AD48-E544C71CFC69}" dt="2020-02-20T09:44:22.787" v="678" actId="2696"/>
        <pc:sldMkLst>
          <pc:docMk/>
          <pc:sldMk cId="4287109394" sldId="275"/>
        </pc:sldMkLst>
        <pc:spChg chg="del">
          <ac:chgData name="Calvin Menezes (MSc Cyber Security FT)" userId="2cd7e049-20c3-419b-af9d-a1c4fb66ad8b" providerId="ADAL" clId="{AFDA0601-4F92-684C-AD48-E544C71CFC69}" dt="2020-02-20T09:38:37.534" v="644" actId="478"/>
          <ac:spMkLst>
            <pc:docMk/>
            <pc:sldMk cId="4287109394" sldId="275"/>
            <ac:spMk id="2" creationId="{EB7DB8ED-1BCD-AC40-9972-7B0702B6C2A6}"/>
          </ac:spMkLst>
        </pc:spChg>
        <pc:spChg chg="del">
          <ac:chgData name="Calvin Menezes (MSc Cyber Security FT)" userId="2cd7e049-20c3-419b-af9d-a1c4fb66ad8b" providerId="ADAL" clId="{AFDA0601-4F92-684C-AD48-E544C71CFC69}" dt="2020-02-20T09:38:30.176" v="643" actId="478"/>
          <ac:spMkLst>
            <pc:docMk/>
            <pc:sldMk cId="4287109394" sldId="275"/>
            <ac:spMk id="3" creationId="{C5A1A51D-6B45-7F42-A4CD-5CCCFC60AC42}"/>
          </ac:spMkLst>
        </pc:spChg>
        <pc:spChg chg="add mod">
          <ac:chgData name="Calvin Menezes (MSc Cyber Security FT)" userId="2cd7e049-20c3-419b-af9d-a1c4fb66ad8b" providerId="ADAL" clId="{AFDA0601-4F92-684C-AD48-E544C71CFC69}" dt="2020-02-20T09:42:15.774" v="663" actId="1076"/>
          <ac:spMkLst>
            <pc:docMk/>
            <pc:sldMk cId="4287109394" sldId="275"/>
            <ac:spMk id="4" creationId="{D8113543-604C-C146-9C5B-4E2CE3F96834}"/>
          </ac:spMkLst>
        </pc:spChg>
      </pc:sldChg>
      <pc:sldChg chg="addSp delSp modSp add del mod modTransition setBg setClrOvrMap">
        <pc:chgData name="Calvin Menezes (MSc Cyber Security FT)" userId="2cd7e049-20c3-419b-af9d-a1c4fb66ad8b" providerId="ADAL" clId="{AFDA0601-4F92-684C-AD48-E544C71CFC69}" dt="2020-02-20T10:50:31.735" v="877" actId="2696"/>
        <pc:sldMkLst>
          <pc:docMk/>
          <pc:sldMk cId="2825376102" sldId="276"/>
        </pc:sldMkLst>
        <pc:spChg chg="mod">
          <ac:chgData name="Calvin Menezes (MSc Cyber Security FT)" userId="2cd7e049-20c3-419b-af9d-a1c4fb66ad8b" providerId="ADAL" clId="{AFDA0601-4F92-684C-AD48-E544C71CFC69}" dt="2020-02-20T09:51:26.527" v="733" actId="404"/>
          <ac:spMkLst>
            <pc:docMk/>
            <pc:sldMk cId="2825376102" sldId="276"/>
            <ac:spMk id="2" creationId="{9F6B86B2-BEB3-BE49-B384-BC0171F75D85}"/>
          </ac:spMkLst>
        </pc:spChg>
        <pc:spChg chg="mod">
          <ac:chgData name="Calvin Menezes (MSc Cyber Security FT)" userId="2cd7e049-20c3-419b-af9d-a1c4fb66ad8b" providerId="ADAL" clId="{AFDA0601-4F92-684C-AD48-E544C71CFC69}" dt="2020-02-20T09:53:06.938" v="774" actId="20577"/>
          <ac:spMkLst>
            <pc:docMk/>
            <pc:sldMk cId="2825376102" sldId="276"/>
            <ac:spMk id="3" creationId="{037BA0DD-2F8B-9F40-92F6-8C351FDDE483}"/>
          </ac:spMkLst>
        </pc:spChg>
        <pc:spChg chg="add">
          <ac:chgData name="Calvin Menezes (MSc Cyber Security FT)" userId="2cd7e049-20c3-419b-af9d-a1c4fb66ad8b" providerId="ADAL" clId="{AFDA0601-4F92-684C-AD48-E544C71CFC69}" dt="2020-02-20T09:49:58.407" v="717" actId="26606"/>
          <ac:spMkLst>
            <pc:docMk/>
            <pc:sldMk cId="2825376102" sldId="276"/>
            <ac:spMk id="5" creationId="{74CD14DB-BB81-479F-A1FC-1C75640E9F84}"/>
          </ac:spMkLst>
        </pc:spChg>
        <pc:spChg chg="add">
          <ac:chgData name="Calvin Menezes (MSc Cyber Security FT)" userId="2cd7e049-20c3-419b-af9d-a1c4fb66ad8b" providerId="ADAL" clId="{AFDA0601-4F92-684C-AD48-E544C71CFC69}" dt="2020-02-20T09:49:58.407" v="717" actId="26606"/>
          <ac:spMkLst>
            <pc:docMk/>
            <pc:sldMk cId="2825376102" sldId="276"/>
            <ac:spMk id="6" creationId="{C943A91B-7CA7-4592-A975-73B1BF8C4C74}"/>
          </ac:spMkLst>
        </pc:spChg>
        <pc:spChg chg="add">
          <ac:chgData name="Calvin Menezes (MSc Cyber Security FT)" userId="2cd7e049-20c3-419b-af9d-a1c4fb66ad8b" providerId="ADAL" clId="{AFDA0601-4F92-684C-AD48-E544C71CFC69}" dt="2020-02-20T09:49:58.407" v="717" actId="26606"/>
          <ac:spMkLst>
            <pc:docMk/>
            <pc:sldMk cId="2825376102" sldId="276"/>
            <ac:spMk id="7" creationId="{EC471314-E46A-414B-8D91-74880E84F187}"/>
          </ac:spMkLst>
        </pc:spChg>
        <pc:spChg chg="add del">
          <ac:chgData name="Calvin Menezes (MSc Cyber Security FT)" userId="2cd7e049-20c3-419b-af9d-a1c4fb66ad8b" providerId="ADAL" clId="{AFDA0601-4F92-684C-AD48-E544C71CFC69}" dt="2020-02-20T09:49:56.291" v="716" actId="26606"/>
          <ac:spMkLst>
            <pc:docMk/>
            <pc:sldMk cId="2825376102" sldId="276"/>
            <ac:spMk id="8" creationId="{74CD14DB-BB81-479F-A1FC-1C75640E9F84}"/>
          </ac:spMkLst>
        </pc:spChg>
        <pc:spChg chg="add">
          <ac:chgData name="Calvin Menezes (MSc Cyber Security FT)" userId="2cd7e049-20c3-419b-af9d-a1c4fb66ad8b" providerId="ADAL" clId="{AFDA0601-4F92-684C-AD48-E544C71CFC69}" dt="2020-02-20T09:49:58.407" v="717" actId="26606"/>
          <ac:spMkLst>
            <pc:docMk/>
            <pc:sldMk cId="2825376102" sldId="276"/>
            <ac:spMk id="9" creationId="{6A681326-1C9D-44A3-A627-3871BDAE4127}"/>
          </ac:spMkLst>
        </pc:spChg>
        <pc:spChg chg="add del">
          <ac:chgData name="Calvin Menezes (MSc Cyber Security FT)" userId="2cd7e049-20c3-419b-af9d-a1c4fb66ad8b" providerId="ADAL" clId="{AFDA0601-4F92-684C-AD48-E544C71CFC69}" dt="2020-02-20T09:49:56.291" v="716" actId="26606"/>
          <ac:spMkLst>
            <pc:docMk/>
            <pc:sldMk cId="2825376102" sldId="276"/>
            <ac:spMk id="10" creationId="{C943A91B-7CA7-4592-A975-73B1BF8C4C74}"/>
          </ac:spMkLst>
        </pc:spChg>
        <pc:spChg chg="add del">
          <ac:chgData name="Calvin Menezes (MSc Cyber Security FT)" userId="2cd7e049-20c3-419b-af9d-a1c4fb66ad8b" providerId="ADAL" clId="{AFDA0601-4F92-684C-AD48-E544C71CFC69}" dt="2020-02-20T09:49:56.291" v="716" actId="26606"/>
          <ac:spMkLst>
            <pc:docMk/>
            <pc:sldMk cId="2825376102" sldId="276"/>
            <ac:spMk id="12" creationId="{EC471314-E46A-414B-8D91-74880E84F187}"/>
          </ac:spMkLst>
        </pc:spChg>
        <pc:spChg chg="add del">
          <ac:chgData name="Calvin Menezes (MSc Cyber Security FT)" userId="2cd7e049-20c3-419b-af9d-a1c4fb66ad8b" providerId="ADAL" clId="{AFDA0601-4F92-684C-AD48-E544C71CFC69}" dt="2020-02-20T09:49:56.291" v="716" actId="26606"/>
          <ac:spMkLst>
            <pc:docMk/>
            <pc:sldMk cId="2825376102" sldId="276"/>
            <ac:spMk id="14" creationId="{6A681326-1C9D-44A3-A627-3871BDAE4127}"/>
          </ac:spMkLst>
        </pc:spChg>
      </pc:sldChg>
      <pc:sldChg chg="modSp add del">
        <pc:chgData name="Calvin Menezes (MSc Cyber Security FT)" userId="2cd7e049-20c3-419b-af9d-a1c4fb66ad8b" providerId="ADAL" clId="{AFDA0601-4F92-684C-AD48-E544C71CFC69}" dt="2020-02-20T09:44:22.789" v="679" actId="2696"/>
        <pc:sldMkLst>
          <pc:docMk/>
          <pc:sldMk cId="3932633808" sldId="276"/>
        </pc:sldMkLst>
        <pc:spChg chg="mod">
          <ac:chgData name="Calvin Menezes (MSc Cyber Security FT)" userId="2cd7e049-20c3-419b-af9d-a1c4fb66ad8b" providerId="ADAL" clId="{AFDA0601-4F92-684C-AD48-E544C71CFC69}" dt="2020-02-20T09:44:06.790" v="677" actId="404"/>
          <ac:spMkLst>
            <pc:docMk/>
            <pc:sldMk cId="3932633808" sldId="276"/>
            <ac:spMk id="4" creationId="{D8113543-604C-C146-9C5B-4E2CE3F96834}"/>
          </ac:spMkLst>
        </pc:spChg>
      </pc:sldChg>
      <pc:sldChg chg="addSp delSp add del setBg delDesignElem">
        <pc:chgData name="Calvin Menezes (MSc Cyber Security FT)" userId="2cd7e049-20c3-419b-af9d-a1c4fb66ad8b" providerId="ADAL" clId="{AFDA0601-4F92-684C-AD48-E544C71CFC69}" dt="2020-02-20T09:47:43.637" v="696"/>
        <pc:sldMkLst>
          <pc:docMk/>
          <pc:sldMk cId="4170284842" sldId="276"/>
        </pc:sldMkLst>
        <pc:spChg chg="add del">
          <ac:chgData name="Calvin Menezes (MSc Cyber Security FT)" userId="2cd7e049-20c3-419b-af9d-a1c4fb66ad8b" providerId="ADAL" clId="{AFDA0601-4F92-684C-AD48-E544C71CFC69}" dt="2020-02-20T09:47:43.637" v="696"/>
          <ac:spMkLst>
            <pc:docMk/>
            <pc:sldMk cId="4170284842" sldId="276"/>
            <ac:spMk id="16" creationId="{18C89DE0-C32A-47A3-A1C1-474D5AF80EE8}"/>
          </ac:spMkLst>
        </pc:spChg>
        <pc:spChg chg="add del">
          <ac:chgData name="Calvin Menezes (MSc Cyber Security FT)" userId="2cd7e049-20c3-419b-af9d-a1c4fb66ad8b" providerId="ADAL" clId="{AFDA0601-4F92-684C-AD48-E544C71CFC69}" dt="2020-02-20T09:47:43.637" v="696"/>
          <ac:spMkLst>
            <pc:docMk/>
            <pc:sldMk cId="4170284842" sldId="276"/>
            <ac:spMk id="18" creationId="{263F1C85-180C-4444-9FEC-248C205DAAB2}"/>
          </ac:spMkLst>
        </pc:spChg>
        <pc:spChg chg="add del">
          <ac:chgData name="Calvin Menezes (MSc Cyber Security FT)" userId="2cd7e049-20c3-419b-af9d-a1c4fb66ad8b" providerId="ADAL" clId="{AFDA0601-4F92-684C-AD48-E544C71CFC69}" dt="2020-02-20T09:47:43.637" v="696"/>
          <ac:spMkLst>
            <pc:docMk/>
            <pc:sldMk cId="4170284842" sldId="276"/>
            <ac:spMk id="20" creationId="{0B042418-AD37-40E4-BD08-41160C751FFE}"/>
          </ac:spMkLst>
        </pc:spChg>
      </pc:sldChg>
      <pc:sldChg chg="modSp add del modTransition">
        <pc:chgData name="Calvin Menezes (MSc Cyber Security FT)" userId="2cd7e049-20c3-419b-af9d-a1c4fb66ad8b" providerId="ADAL" clId="{AFDA0601-4F92-684C-AD48-E544C71CFC69}" dt="2020-02-20T10:50:31.738" v="878" actId="2696"/>
        <pc:sldMkLst>
          <pc:docMk/>
          <pc:sldMk cId="1051865602" sldId="277"/>
        </pc:sldMkLst>
        <pc:spChg chg="mod">
          <ac:chgData name="Calvin Menezes (MSc Cyber Security FT)" userId="2cd7e049-20c3-419b-af9d-a1c4fb66ad8b" providerId="ADAL" clId="{AFDA0601-4F92-684C-AD48-E544C71CFC69}" dt="2020-02-20T09:51:40.854" v="735" actId="404"/>
          <ac:spMkLst>
            <pc:docMk/>
            <pc:sldMk cId="1051865602" sldId="277"/>
            <ac:spMk id="2" creationId="{9F6B86B2-BEB3-BE49-B384-BC0171F75D85}"/>
          </ac:spMkLst>
        </pc:spChg>
      </pc:sldChg>
      <pc:sldChg chg="add del">
        <pc:chgData name="Calvin Menezes (MSc Cyber Security FT)" userId="2cd7e049-20c3-419b-af9d-a1c4fb66ad8b" providerId="ADAL" clId="{AFDA0601-4F92-684C-AD48-E544C71CFC69}" dt="2020-02-20T09:44:22.791" v="680" actId="2696"/>
        <pc:sldMkLst>
          <pc:docMk/>
          <pc:sldMk cId="3886526819" sldId="277"/>
        </pc:sldMkLst>
      </pc:sldChg>
      <pc:sldChg chg="add del">
        <pc:chgData name="Calvin Menezes (MSc Cyber Security FT)" userId="2cd7e049-20c3-419b-af9d-a1c4fb66ad8b" providerId="ADAL" clId="{AFDA0601-4F92-684C-AD48-E544C71CFC69}" dt="2020-02-20T09:44:22.800" v="681" actId="2696"/>
        <pc:sldMkLst>
          <pc:docMk/>
          <pc:sldMk cId="320288031" sldId="278"/>
        </pc:sldMkLst>
      </pc:sldChg>
      <pc:sldChg chg="modSp add del modTransition">
        <pc:chgData name="Calvin Menezes (MSc Cyber Security FT)" userId="2cd7e049-20c3-419b-af9d-a1c4fb66ad8b" providerId="ADAL" clId="{AFDA0601-4F92-684C-AD48-E544C71CFC69}" dt="2020-02-20T10:50:31.746" v="879" actId="2696"/>
        <pc:sldMkLst>
          <pc:docMk/>
          <pc:sldMk cId="1360729463" sldId="278"/>
        </pc:sldMkLst>
        <pc:spChg chg="mod">
          <ac:chgData name="Calvin Menezes (MSc Cyber Security FT)" userId="2cd7e049-20c3-419b-af9d-a1c4fb66ad8b" providerId="ADAL" clId="{AFDA0601-4F92-684C-AD48-E544C71CFC69}" dt="2020-02-20T09:51:52.813" v="737" actId="404"/>
          <ac:spMkLst>
            <pc:docMk/>
            <pc:sldMk cId="1360729463" sldId="278"/>
            <ac:spMk id="2" creationId="{9F6B86B2-BEB3-BE49-B384-BC0171F75D85}"/>
          </ac:spMkLst>
        </pc:spChg>
      </pc:sldChg>
      <pc:sldChg chg="addSp delSp modSp add del setBg">
        <pc:chgData name="Calvin Menezes (MSc Cyber Security FT)" userId="2cd7e049-20c3-419b-af9d-a1c4fb66ad8b" providerId="ADAL" clId="{AFDA0601-4F92-684C-AD48-E544C71CFC69}" dt="2020-02-20T10:48:56.528" v="874" actId="2696"/>
        <pc:sldMkLst>
          <pc:docMk/>
          <pc:sldMk cId="738448141" sldId="279"/>
        </pc:sldMkLst>
        <pc:spChg chg="del mod">
          <ac:chgData name="Calvin Menezes (MSc Cyber Security FT)" userId="2cd7e049-20c3-419b-af9d-a1c4fb66ad8b" providerId="ADAL" clId="{AFDA0601-4F92-684C-AD48-E544C71CFC69}" dt="2020-02-20T10:46:56.346" v="853" actId="478"/>
          <ac:spMkLst>
            <pc:docMk/>
            <pc:sldMk cId="738448141" sldId="279"/>
            <ac:spMk id="2" creationId="{666C509E-0DD7-A844-9521-85ECA3D614E8}"/>
          </ac:spMkLst>
        </pc:spChg>
        <pc:spChg chg="del mod">
          <ac:chgData name="Calvin Menezes (MSc Cyber Security FT)" userId="2cd7e049-20c3-419b-af9d-a1c4fb66ad8b" providerId="ADAL" clId="{AFDA0601-4F92-684C-AD48-E544C71CFC69}" dt="2020-02-20T10:46:51.962" v="851" actId="478"/>
          <ac:spMkLst>
            <pc:docMk/>
            <pc:sldMk cId="738448141" sldId="279"/>
            <ac:spMk id="3" creationId="{907E6CEC-6BF4-DA41-BEB8-CF7B035D421F}"/>
          </ac:spMkLst>
        </pc:spChg>
        <pc:picChg chg="add mod">
          <ac:chgData name="Calvin Menezes (MSc Cyber Security FT)" userId="2cd7e049-20c3-419b-af9d-a1c4fb66ad8b" providerId="ADAL" clId="{AFDA0601-4F92-684C-AD48-E544C71CFC69}" dt="2020-02-20T10:48:14.127" v="873" actId="1035"/>
          <ac:picMkLst>
            <pc:docMk/>
            <pc:sldMk cId="738448141" sldId="279"/>
            <ac:picMk id="5" creationId="{3F90E882-7A1F-9A41-8129-E0B2D53C0B83}"/>
          </ac:picMkLst>
        </pc:picChg>
      </pc:sldChg>
      <pc:sldChg chg="addSp delSp modSp add del mod setBg setClrOvrMap">
        <pc:chgData name="Calvin Menezes (MSc Cyber Security FT)" userId="2cd7e049-20c3-419b-af9d-a1c4fb66ad8b" providerId="ADAL" clId="{AFDA0601-4F92-684C-AD48-E544C71CFC69}" dt="2020-02-20T10:46:14.020" v="845" actId="2696"/>
        <pc:sldMkLst>
          <pc:docMk/>
          <pc:sldMk cId="1151471969" sldId="279"/>
        </pc:sldMkLst>
        <pc:spChg chg="mod ord">
          <ac:chgData name="Calvin Menezes (MSc Cyber Security FT)" userId="2cd7e049-20c3-419b-af9d-a1c4fb66ad8b" providerId="ADAL" clId="{AFDA0601-4F92-684C-AD48-E544C71CFC69}" dt="2020-02-20T10:43:26.649" v="836" actId="26606"/>
          <ac:spMkLst>
            <pc:docMk/>
            <pc:sldMk cId="1151471969" sldId="279"/>
            <ac:spMk id="2" creationId="{FC2C2D0A-5A2B-2246-AF9A-829244DE0940}"/>
          </ac:spMkLst>
        </pc:spChg>
        <pc:spChg chg="del mod">
          <ac:chgData name="Calvin Menezes (MSc Cyber Security FT)" userId="2cd7e049-20c3-419b-af9d-a1c4fb66ad8b" providerId="ADAL" clId="{AFDA0601-4F92-684C-AD48-E544C71CFC69}" dt="2020-02-20T10:41:56.685" v="812" actId="478"/>
          <ac:spMkLst>
            <pc:docMk/>
            <pc:sldMk cId="1151471969" sldId="279"/>
            <ac:spMk id="3" creationId="{70D8E80A-4041-1942-9733-B451C7D0AAD9}"/>
          </ac:spMkLst>
        </pc:spChg>
        <pc:spChg chg="add del">
          <ac:chgData name="Calvin Menezes (MSc Cyber Security FT)" userId="2cd7e049-20c3-419b-af9d-a1c4fb66ad8b" providerId="ADAL" clId="{AFDA0601-4F92-684C-AD48-E544C71CFC69}" dt="2020-02-20T10:43:12.679" v="832" actId="26606"/>
          <ac:spMkLst>
            <pc:docMk/>
            <pc:sldMk cId="1151471969" sldId="279"/>
            <ac:spMk id="8" creationId="{74CD14DB-BB81-479F-A1FC-1C75640E9F84}"/>
          </ac:spMkLst>
        </pc:spChg>
        <pc:spChg chg="add del">
          <ac:chgData name="Calvin Menezes (MSc Cyber Security FT)" userId="2cd7e049-20c3-419b-af9d-a1c4fb66ad8b" providerId="ADAL" clId="{AFDA0601-4F92-684C-AD48-E544C71CFC69}" dt="2020-02-20T10:43:12.679" v="832" actId="26606"/>
          <ac:spMkLst>
            <pc:docMk/>
            <pc:sldMk cId="1151471969" sldId="279"/>
            <ac:spMk id="10" creationId="{C943A91B-7CA7-4592-A975-73B1BF8C4C74}"/>
          </ac:spMkLst>
        </pc:spChg>
        <pc:spChg chg="add del">
          <ac:chgData name="Calvin Menezes (MSc Cyber Security FT)" userId="2cd7e049-20c3-419b-af9d-a1c4fb66ad8b" providerId="ADAL" clId="{AFDA0601-4F92-684C-AD48-E544C71CFC69}" dt="2020-02-20T10:43:12.679" v="832" actId="26606"/>
          <ac:spMkLst>
            <pc:docMk/>
            <pc:sldMk cId="1151471969" sldId="279"/>
            <ac:spMk id="12" creationId="{EC471314-E46A-414B-8D91-74880E84F187}"/>
          </ac:spMkLst>
        </pc:spChg>
        <pc:spChg chg="add del">
          <ac:chgData name="Calvin Menezes (MSc Cyber Security FT)" userId="2cd7e049-20c3-419b-af9d-a1c4fb66ad8b" providerId="ADAL" clId="{AFDA0601-4F92-684C-AD48-E544C71CFC69}" dt="2020-02-20T10:43:12.679" v="832" actId="26606"/>
          <ac:spMkLst>
            <pc:docMk/>
            <pc:sldMk cId="1151471969" sldId="279"/>
            <ac:spMk id="14" creationId="{6A681326-1C9D-44A3-A627-3871BDAE4127}"/>
          </ac:spMkLst>
        </pc:spChg>
        <pc:spChg chg="add del">
          <ac:chgData name="Calvin Menezes (MSc Cyber Security FT)" userId="2cd7e049-20c3-419b-af9d-a1c4fb66ad8b" providerId="ADAL" clId="{AFDA0601-4F92-684C-AD48-E544C71CFC69}" dt="2020-02-20T10:43:12.679" v="832" actId="26606"/>
          <ac:spMkLst>
            <pc:docMk/>
            <pc:sldMk cId="1151471969" sldId="279"/>
            <ac:spMk id="23" creationId="{FE5ECD52-6A23-4FF4-8C32-7B5DE9973ADA}"/>
          </ac:spMkLst>
        </pc:spChg>
        <pc:spChg chg="add del">
          <ac:chgData name="Calvin Menezes (MSc Cyber Security FT)" userId="2cd7e049-20c3-419b-af9d-a1c4fb66ad8b" providerId="ADAL" clId="{AFDA0601-4F92-684C-AD48-E544C71CFC69}" dt="2020-02-20T10:43:12.679" v="832" actId="26606"/>
          <ac:spMkLst>
            <pc:docMk/>
            <pc:sldMk cId="1151471969" sldId="279"/>
            <ac:spMk id="29" creationId="{45624C63-3CCA-4EA6-B822-6E710A82062B}"/>
          </ac:spMkLst>
        </pc:spChg>
        <pc:spChg chg="add del">
          <ac:chgData name="Calvin Menezes (MSc Cyber Security FT)" userId="2cd7e049-20c3-419b-af9d-a1c4fb66ad8b" providerId="ADAL" clId="{AFDA0601-4F92-684C-AD48-E544C71CFC69}" dt="2020-02-20T10:43:12.679" v="832" actId="26606"/>
          <ac:spMkLst>
            <pc:docMk/>
            <pc:sldMk cId="1151471969" sldId="279"/>
            <ac:spMk id="31" creationId="{1224AB20-D4B1-4B7F-B0A4-F3D2A1534443}"/>
          </ac:spMkLst>
        </pc:spChg>
        <pc:spChg chg="add del">
          <ac:chgData name="Calvin Menezes (MSc Cyber Security FT)" userId="2cd7e049-20c3-419b-af9d-a1c4fb66ad8b" providerId="ADAL" clId="{AFDA0601-4F92-684C-AD48-E544C71CFC69}" dt="2020-02-20T10:43:23.012" v="834" actId="26606"/>
          <ac:spMkLst>
            <pc:docMk/>
            <pc:sldMk cId="1151471969" sldId="279"/>
            <ac:spMk id="40" creationId="{FE5ECD52-6A23-4FF4-8C32-7B5DE9973ADA}"/>
          </ac:spMkLst>
        </pc:spChg>
        <pc:spChg chg="add del">
          <ac:chgData name="Calvin Menezes (MSc Cyber Security FT)" userId="2cd7e049-20c3-419b-af9d-a1c4fb66ad8b" providerId="ADAL" clId="{AFDA0601-4F92-684C-AD48-E544C71CFC69}" dt="2020-02-20T10:43:23.012" v="834" actId="26606"/>
          <ac:spMkLst>
            <pc:docMk/>
            <pc:sldMk cId="1151471969" sldId="279"/>
            <ac:spMk id="46" creationId="{45624C63-3CCA-4EA6-B822-6E710A82062B}"/>
          </ac:spMkLst>
        </pc:spChg>
        <pc:spChg chg="add del">
          <ac:chgData name="Calvin Menezes (MSc Cyber Security FT)" userId="2cd7e049-20c3-419b-af9d-a1c4fb66ad8b" providerId="ADAL" clId="{AFDA0601-4F92-684C-AD48-E544C71CFC69}" dt="2020-02-20T10:43:23.012" v="834" actId="26606"/>
          <ac:spMkLst>
            <pc:docMk/>
            <pc:sldMk cId="1151471969" sldId="279"/>
            <ac:spMk id="48" creationId="{1224AB20-D4B1-4B7F-B0A4-F3D2A1534443}"/>
          </ac:spMkLst>
        </pc:spChg>
        <pc:spChg chg="add del">
          <ac:chgData name="Calvin Menezes (MSc Cyber Security FT)" userId="2cd7e049-20c3-419b-af9d-a1c4fb66ad8b" providerId="ADAL" clId="{AFDA0601-4F92-684C-AD48-E544C71CFC69}" dt="2020-02-20T10:43:26.649" v="836" actId="26606"/>
          <ac:spMkLst>
            <pc:docMk/>
            <pc:sldMk cId="1151471969" sldId="279"/>
            <ac:spMk id="50" creationId="{C885E190-58DD-42DD-A4A8-401E15C92A52}"/>
          </ac:spMkLst>
        </pc:spChg>
        <pc:spChg chg="add del">
          <ac:chgData name="Calvin Menezes (MSc Cyber Security FT)" userId="2cd7e049-20c3-419b-af9d-a1c4fb66ad8b" providerId="ADAL" clId="{AFDA0601-4F92-684C-AD48-E544C71CFC69}" dt="2020-02-20T10:43:26.649" v="836" actId="26606"/>
          <ac:spMkLst>
            <pc:docMk/>
            <pc:sldMk cId="1151471969" sldId="279"/>
            <ac:spMk id="53" creationId="{FE5ECD52-6A23-4FF4-8C32-7B5DE9973ADA}"/>
          </ac:spMkLst>
        </pc:spChg>
        <pc:spChg chg="add del">
          <ac:chgData name="Calvin Menezes (MSc Cyber Security FT)" userId="2cd7e049-20c3-419b-af9d-a1c4fb66ad8b" providerId="ADAL" clId="{AFDA0601-4F92-684C-AD48-E544C71CFC69}" dt="2020-02-20T10:43:26.649" v="836" actId="26606"/>
          <ac:spMkLst>
            <pc:docMk/>
            <pc:sldMk cId="1151471969" sldId="279"/>
            <ac:spMk id="56" creationId="{45624C63-3CCA-4EA6-B822-6E710A82062B}"/>
          </ac:spMkLst>
        </pc:spChg>
        <pc:spChg chg="add del">
          <ac:chgData name="Calvin Menezes (MSc Cyber Security FT)" userId="2cd7e049-20c3-419b-af9d-a1c4fb66ad8b" providerId="ADAL" clId="{AFDA0601-4F92-684C-AD48-E544C71CFC69}" dt="2020-02-20T10:43:26.649" v="836" actId="26606"/>
          <ac:spMkLst>
            <pc:docMk/>
            <pc:sldMk cId="1151471969" sldId="279"/>
            <ac:spMk id="57" creationId="{A4322390-8B58-46BE-88EB-D9FD30C08743}"/>
          </ac:spMkLst>
        </pc:spChg>
        <pc:picChg chg="add del mod">
          <ac:chgData name="Calvin Menezes (MSc Cyber Security FT)" userId="2cd7e049-20c3-419b-af9d-a1c4fb66ad8b" providerId="ADAL" clId="{AFDA0601-4F92-684C-AD48-E544C71CFC69}" dt="2020-02-20T10:43:32.114" v="842" actId="478"/>
          <ac:picMkLst>
            <pc:docMk/>
            <pc:sldMk cId="1151471969" sldId="279"/>
            <ac:picMk id="5" creationId="{0B0DD67A-BB8D-E642-A285-18C86CB53D2C}"/>
          </ac:picMkLst>
        </pc:picChg>
        <pc:picChg chg="add del">
          <ac:chgData name="Calvin Menezes (MSc Cyber Security FT)" userId="2cd7e049-20c3-419b-af9d-a1c4fb66ad8b" providerId="ADAL" clId="{AFDA0601-4F92-684C-AD48-E544C71CFC69}" dt="2020-02-20T10:43:12.679" v="832" actId="26606"/>
          <ac:picMkLst>
            <pc:docMk/>
            <pc:sldMk cId="1151471969" sldId="279"/>
            <ac:picMk id="19" creationId="{26E32CE1-D113-412E-9933-113646E21F53}"/>
          </ac:picMkLst>
        </pc:picChg>
        <pc:picChg chg="add del">
          <ac:chgData name="Calvin Menezes (MSc Cyber Security FT)" userId="2cd7e049-20c3-419b-af9d-a1c4fb66ad8b" providerId="ADAL" clId="{AFDA0601-4F92-684C-AD48-E544C71CFC69}" dt="2020-02-20T10:43:12.679" v="832" actId="26606"/>
          <ac:picMkLst>
            <pc:docMk/>
            <pc:sldMk cId="1151471969" sldId="279"/>
            <ac:picMk id="21" creationId="{117B7C8B-175B-4009-808B-9F66FD108AB3}"/>
          </ac:picMkLst>
        </pc:picChg>
        <pc:picChg chg="add del">
          <ac:chgData name="Calvin Menezes (MSc Cyber Security FT)" userId="2cd7e049-20c3-419b-af9d-a1c4fb66ad8b" providerId="ADAL" clId="{AFDA0601-4F92-684C-AD48-E544C71CFC69}" dt="2020-02-20T10:43:12.679" v="832" actId="26606"/>
          <ac:picMkLst>
            <pc:docMk/>
            <pc:sldMk cId="1151471969" sldId="279"/>
            <ac:picMk id="25" creationId="{5C3F2B96-5F34-41C9-8E37-A9CD279A4270}"/>
          </ac:picMkLst>
        </pc:picChg>
        <pc:picChg chg="add del">
          <ac:chgData name="Calvin Menezes (MSc Cyber Security FT)" userId="2cd7e049-20c3-419b-af9d-a1c4fb66ad8b" providerId="ADAL" clId="{AFDA0601-4F92-684C-AD48-E544C71CFC69}" dt="2020-02-20T10:43:12.679" v="832" actId="26606"/>
          <ac:picMkLst>
            <pc:docMk/>
            <pc:sldMk cId="1151471969" sldId="279"/>
            <ac:picMk id="27" creationId="{9A4E02BF-4F0E-44E2-A489-075900B7866C}"/>
          </ac:picMkLst>
        </pc:picChg>
        <pc:picChg chg="add del">
          <ac:chgData name="Calvin Menezes (MSc Cyber Security FT)" userId="2cd7e049-20c3-419b-af9d-a1c4fb66ad8b" providerId="ADAL" clId="{AFDA0601-4F92-684C-AD48-E544C71CFC69}" dt="2020-02-20T10:43:23.012" v="834" actId="26606"/>
          <ac:picMkLst>
            <pc:docMk/>
            <pc:sldMk cId="1151471969" sldId="279"/>
            <ac:picMk id="36" creationId="{26E32CE1-D113-412E-9933-113646E21F53}"/>
          </ac:picMkLst>
        </pc:picChg>
        <pc:picChg chg="add del">
          <ac:chgData name="Calvin Menezes (MSc Cyber Security FT)" userId="2cd7e049-20c3-419b-af9d-a1c4fb66ad8b" providerId="ADAL" clId="{AFDA0601-4F92-684C-AD48-E544C71CFC69}" dt="2020-02-20T10:43:23.012" v="834" actId="26606"/>
          <ac:picMkLst>
            <pc:docMk/>
            <pc:sldMk cId="1151471969" sldId="279"/>
            <ac:picMk id="38" creationId="{117B7C8B-175B-4009-808B-9F66FD108AB3}"/>
          </ac:picMkLst>
        </pc:picChg>
        <pc:picChg chg="add del">
          <ac:chgData name="Calvin Menezes (MSc Cyber Security FT)" userId="2cd7e049-20c3-419b-af9d-a1c4fb66ad8b" providerId="ADAL" clId="{AFDA0601-4F92-684C-AD48-E544C71CFC69}" dt="2020-02-20T10:43:23.012" v="834" actId="26606"/>
          <ac:picMkLst>
            <pc:docMk/>
            <pc:sldMk cId="1151471969" sldId="279"/>
            <ac:picMk id="42" creationId="{5C3F2B96-5F34-41C9-8E37-A9CD279A4270}"/>
          </ac:picMkLst>
        </pc:picChg>
        <pc:picChg chg="add del">
          <ac:chgData name="Calvin Menezes (MSc Cyber Security FT)" userId="2cd7e049-20c3-419b-af9d-a1c4fb66ad8b" providerId="ADAL" clId="{AFDA0601-4F92-684C-AD48-E544C71CFC69}" dt="2020-02-20T10:43:23.012" v="834" actId="26606"/>
          <ac:picMkLst>
            <pc:docMk/>
            <pc:sldMk cId="1151471969" sldId="279"/>
            <ac:picMk id="44" creationId="{9A4E02BF-4F0E-44E2-A489-075900B7866C}"/>
          </ac:picMkLst>
        </pc:picChg>
        <pc:picChg chg="add del">
          <ac:chgData name="Calvin Menezes (MSc Cyber Security FT)" userId="2cd7e049-20c3-419b-af9d-a1c4fb66ad8b" providerId="ADAL" clId="{AFDA0601-4F92-684C-AD48-E544C71CFC69}" dt="2020-02-20T10:43:26.649" v="836" actId="26606"/>
          <ac:picMkLst>
            <pc:docMk/>
            <pc:sldMk cId="1151471969" sldId="279"/>
            <ac:picMk id="51" creationId="{26E32CE1-D113-412E-9933-113646E21F53}"/>
          </ac:picMkLst>
        </pc:picChg>
        <pc:picChg chg="add del">
          <ac:chgData name="Calvin Menezes (MSc Cyber Security FT)" userId="2cd7e049-20c3-419b-af9d-a1c4fb66ad8b" providerId="ADAL" clId="{AFDA0601-4F92-684C-AD48-E544C71CFC69}" dt="2020-02-20T10:43:26.649" v="836" actId="26606"/>
          <ac:picMkLst>
            <pc:docMk/>
            <pc:sldMk cId="1151471969" sldId="279"/>
            <ac:picMk id="52" creationId="{117B7C8B-175B-4009-808B-9F66FD108AB3}"/>
          </ac:picMkLst>
        </pc:picChg>
        <pc:picChg chg="add del">
          <ac:chgData name="Calvin Menezes (MSc Cyber Security FT)" userId="2cd7e049-20c3-419b-af9d-a1c4fb66ad8b" providerId="ADAL" clId="{AFDA0601-4F92-684C-AD48-E544C71CFC69}" dt="2020-02-20T10:43:26.649" v="836" actId="26606"/>
          <ac:picMkLst>
            <pc:docMk/>
            <pc:sldMk cId="1151471969" sldId="279"/>
            <ac:picMk id="54" creationId="{5C3F2B96-5F34-41C9-8E37-A9CD279A4270}"/>
          </ac:picMkLst>
        </pc:picChg>
        <pc:picChg chg="add del">
          <ac:chgData name="Calvin Menezes (MSc Cyber Security FT)" userId="2cd7e049-20c3-419b-af9d-a1c4fb66ad8b" providerId="ADAL" clId="{AFDA0601-4F92-684C-AD48-E544C71CFC69}" dt="2020-02-20T10:43:26.649" v="836" actId="26606"/>
          <ac:picMkLst>
            <pc:docMk/>
            <pc:sldMk cId="1151471969" sldId="279"/>
            <ac:picMk id="55" creationId="{9A4E02BF-4F0E-44E2-A489-075900B7866C}"/>
          </ac:picMkLst>
        </pc:picChg>
      </pc:sldChg>
      <pc:sldChg chg="add del">
        <pc:chgData name="Calvin Menezes (MSc Cyber Security FT)" userId="2cd7e049-20c3-419b-af9d-a1c4fb66ad8b" providerId="ADAL" clId="{AFDA0601-4F92-684C-AD48-E544C71CFC69}" dt="2020-02-20T10:41:15.090" v="802" actId="2696"/>
        <pc:sldMkLst>
          <pc:docMk/>
          <pc:sldMk cId="669355218" sldId="280"/>
        </pc:sldMkLst>
      </pc:sldChg>
      <pc:sldChg chg="addSp modSp add modTransition">
        <pc:chgData name="Calvin Menezes (MSc Cyber Security FT)" userId="2cd7e049-20c3-419b-af9d-a1c4fb66ad8b" providerId="ADAL" clId="{AFDA0601-4F92-684C-AD48-E544C71CFC69}" dt="2020-02-20T10:53:05.986" v="885" actId="1076"/>
        <pc:sldMkLst>
          <pc:docMk/>
          <pc:sldMk cId="3811497171" sldId="280"/>
        </pc:sldMkLst>
        <pc:picChg chg="add mod">
          <ac:chgData name="Calvin Menezes (MSc Cyber Security FT)" userId="2cd7e049-20c3-419b-af9d-a1c4fb66ad8b" providerId="ADAL" clId="{AFDA0601-4F92-684C-AD48-E544C71CFC69}" dt="2020-02-20T10:53:05.986" v="885" actId="1076"/>
          <ac:picMkLst>
            <pc:docMk/>
            <pc:sldMk cId="3811497171" sldId="280"/>
            <ac:picMk id="3" creationId="{F7C973A3-896E-2447-8215-D849CF9CC33A}"/>
          </ac:picMkLst>
        </pc:picChg>
      </pc:sldChg>
      <pc:sldChg chg="add del">
        <pc:chgData name="Calvin Menezes (MSc Cyber Security FT)" userId="2cd7e049-20c3-419b-af9d-a1c4fb66ad8b" providerId="ADAL" clId="{AFDA0601-4F92-684C-AD48-E544C71CFC69}" dt="2020-02-20T10:41:17.382" v="803" actId="2696"/>
        <pc:sldMkLst>
          <pc:docMk/>
          <pc:sldMk cId="343295400" sldId="281"/>
        </pc:sldMkLst>
      </pc:sldChg>
      <pc:sldChg chg="addSp modSp add modTransition">
        <pc:chgData name="Calvin Menezes (MSc Cyber Security FT)" userId="2cd7e049-20c3-419b-af9d-a1c4fb66ad8b" providerId="ADAL" clId="{AFDA0601-4F92-684C-AD48-E544C71CFC69}" dt="2020-02-20T12:52:06.050" v="2492"/>
        <pc:sldMkLst>
          <pc:docMk/>
          <pc:sldMk cId="1682947567" sldId="281"/>
        </pc:sldMkLst>
        <pc:picChg chg="add mod">
          <ac:chgData name="Calvin Menezes (MSc Cyber Security FT)" userId="2cd7e049-20c3-419b-af9d-a1c4fb66ad8b" providerId="ADAL" clId="{AFDA0601-4F92-684C-AD48-E544C71CFC69}" dt="2020-02-20T10:54:03.438" v="891" actId="1076"/>
          <ac:picMkLst>
            <pc:docMk/>
            <pc:sldMk cId="1682947567" sldId="281"/>
            <ac:picMk id="3" creationId="{C775E984-528E-DD43-916C-4EC759AC2D5C}"/>
          </ac:picMkLst>
        </pc:picChg>
      </pc:sldChg>
      <pc:sldChg chg="addSp delSp modSp add modTransition modNotesTx">
        <pc:chgData name="Calvin Menezes (MSc Cyber Security FT)" userId="2cd7e049-20c3-419b-af9d-a1c4fb66ad8b" providerId="ADAL" clId="{AFDA0601-4F92-684C-AD48-E544C71CFC69}" dt="2020-02-20T13:21:11.231" v="2543" actId="20577"/>
        <pc:sldMkLst>
          <pc:docMk/>
          <pc:sldMk cId="2265855910" sldId="282"/>
        </pc:sldMkLst>
        <pc:spChg chg="add mod">
          <ac:chgData name="Calvin Menezes (MSc Cyber Security FT)" userId="2cd7e049-20c3-419b-af9d-a1c4fb66ad8b" providerId="ADAL" clId="{AFDA0601-4F92-684C-AD48-E544C71CFC69}" dt="2020-02-20T11:30:13.138" v="1520" actId="20577"/>
          <ac:spMkLst>
            <pc:docMk/>
            <pc:sldMk cId="2265855910" sldId="282"/>
            <ac:spMk id="19" creationId="{0BC457E4-68AA-894A-8BF9-48B74547C67C}"/>
          </ac:spMkLst>
        </pc:spChg>
        <pc:spChg chg="add del">
          <ac:chgData name="Calvin Menezes (MSc Cyber Security FT)" userId="2cd7e049-20c3-419b-af9d-a1c4fb66ad8b" providerId="ADAL" clId="{AFDA0601-4F92-684C-AD48-E544C71CFC69}" dt="2020-02-20T11:20:22.789" v="1340"/>
          <ac:spMkLst>
            <pc:docMk/>
            <pc:sldMk cId="2265855910" sldId="282"/>
            <ac:spMk id="21" creationId="{FD5EFAF4-749D-AC44-A73B-E3DDBF5211FB}"/>
          </ac:spMkLst>
        </pc:spChg>
        <pc:picChg chg="add mod">
          <ac:chgData name="Calvin Menezes (MSc Cyber Security FT)" userId="2cd7e049-20c3-419b-af9d-a1c4fb66ad8b" providerId="ADAL" clId="{AFDA0601-4F92-684C-AD48-E544C71CFC69}" dt="2020-02-20T11:19:11.182" v="1322" actId="1076"/>
          <ac:picMkLst>
            <pc:docMk/>
            <pc:sldMk cId="2265855910" sldId="282"/>
            <ac:picMk id="4" creationId="{3B517123-76CD-7D43-A2BC-ACE221CDED78}"/>
          </ac:picMkLst>
        </pc:picChg>
        <pc:inkChg chg="add del">
          <ac:chgData name="Calvin Menezes (MSc Cyber Security FT)" userId="2cd7e049-20c3-419b-af9d-a1c4fb66ad8b" providerId="ADAL" clId="{AFDA0601-4F92-684C-AD48-E544C71CFC69}" dt="2020-02-20T11:13:07.293" v="1218" actId="9405"/>
          <ac:inkMkLst>
            <pc:docMk/>
            <pc:sldMk cId="2265855910" sldId="282"/>
            <ac:inkMk id="5" creationId="{A2DE3A62-FD04-F544-97BF-EF93151FD803}"/>
          </ac:inkMkLst>
        </pc:inkChg>
        <pc:inkChg chg="add del">
          <ac:chgData name="Calvin Menezes (MSc Cyber Security FT)" userId="2cd7e049-20c3-419b-af9d-a1c4fb66ad8b" providerId="ADAL" clId="{AFDA0601-4F92-684C-AD48-E544C71CFC69}" dt="2020-02-20T11:13:10.390" v="1220" actId="9405"/>
          <ac:inkMkLst>
            <pc:docMk/>
            <pc:sldMk cId="2265855910" sldId="282"/>
            <ac:inkMk id="6" creationId="{9B6AF9D9-8146-3B4F-9E75-E5CC6E6CC319}"/>
          </ac:inkMkLst>
        </pc:inkChg>
        <pc:inkChg chg="add mod">
          <ac:chgData name="Calvin Menezes (MSc Cyber Security FT)" userId="2cd7e049-20c3-419b-af9d-a1c4fb66ad8b" providerId="ADAL" clId="{AFDA0601-4F92-684C-AD48-E544C71CFC69}" dt="2020-02-20T11:19:26.912" v="1337" actId="1037"/>
          <ac:inkMkLst>
            <pc:docMk/>
            <pc:sldMk cId="2265855910" sldId="282"/>
            <ac:inkMk id="8" creationId="{007F8CD0-A469-B845-A81E-44060AEE326B}"/>
          </ac:inkMkLst>
        </pc:inkChg>
        <pc:inkChg chg="add mod">
          <ac:chgData name="Calvin Menezes (MSc Cyber Security FT)" userId="2cd7e049-20c3-419b-af9d-a1c4fb66ad8b" providerId="ADAL" clId="{AFDA0601-4F92-684C-AD48-E544C71CFC69}" dt="2020-02-20T11:19:18.717" v="1330" actId="1076"/>
          <ac:inkMkLst>
            <pc:docMk/>
            <pc:sldMk cId="2265855910" sldId="282"/>
            <ac:inkMk id="10" creationId="{EF872F3C-9F4C-CC4F-B479-ACCF51854281}"/>
          </ac:inkMkLst>
        </pc:inkChg>
        <pc:inkChg chg="add mod">
          <ac:chgData name="Calvin Menezes (MSc Cyber Security FT)" userId="2cd7e049-20c3-419b-af9d-a1c4fb66ad8b" providerId="ADAL" clId="{AFDA0601-4F92-684C-AD48-E544C71CFC69}" dt="2020-02-20T11:19:22.013" v="1334" actId="1035"/>
          <ac:inkMkLst>
            <pc:docMk/>
            <pc:sldMk cId="2265855910" sldId="282"/>
            <ac:inkMk id="11" creationId="{DB12EA5D-1C1F-114F-903F-0F6E2097D20A}"/>
          </ac:inkMkLst>
        </pc:inkChg>
        <pc:inkChg chg="add del">
          <ac:chgData name="Calvin Menezes (MSc Cyber Security FT)" userId="2cd7e049-20c3-419b-af9d-a1c4fb66ad8b" providerId="ADAL" clId="{AFDA0601-4F92-684C-AD48-E544C71CFC69}" dt="2020-02-20T11:13:35.869" v="1225" actId="9405"/>
          <ac:inkMkLst>
            <pc:docMk/>
            <pc:sldMk cId="2265855910" sldId="282"/>
            <ac:inkMk id="12" creationId="{AD53948F-2BD9-844B-8240-C89D7A257064}"/>
          </ac:inkMkLst>
        </pc:inkChg>
        <pc:inkChg chg="add del">
          <ac:chgData name="Calvin Menezes (MSc Cyber Security FT)" userId="2cd7e049-20c3-419b-af9d-a1c4fb66ad8b" providerId="ADAL" clId="{AFDA0601-4F92-684C-AD48-E544C71CFC69}" dt="2020-02-20T11:15:12.955" v="1227" actId="9405"/>
          <ac:inkMkLst>
            <pc:docMk/>
            <pc:sldMk cId="2265855910" sldId="282"/>
            <ac:inkMk id="13" creationId="{733D64B9-026D-2C4D-A6D1-12EE81C4AD1C}"/>
          </ac:inkMkLst>
        </pc:inkChg>
        <pc:inkChg chg="add">
          <ac:chgData name="Calvin Menezes (MSc Cyber Security FT)" userId="2cd7e049-20c3-419b-af9d-a1c4fb66ad8b" providerId="ADAL" clId="{AFDA0601-4F92-684C-AD48-E544C71CFC69}" dt="2020-02-20T11:15:16.994" v="1228" actId="9405"/>
          <ac:inkMkLst>
            <pc:docMk/>
            <pc:sldMk cId="2265855910" sldId="282"/>
            <ac:inkMk id="14" creationId="{7788223F-A005-CA41-A949-3EDED0DAE24D}"/>
          </ac:inkMkLst>
        </pc:inkChg>
        <pc:inkChg chg="add del">
          <ac:chgData name="Calvin Menezes (MSc Cyber Security FT)" userId="2cd7e049-20c3-419b-af9d-a1c4fb66ad8b" providerId="ADAL" clId="{AFDA0601-4F92-684C-AD48-E544C71CFC69}" dt="2020-02-20T11:16:34.411" v="1230" actId="9405"/>
          <ac:inkMkLst>
            <pc:docMk/>
            <pc:sldMk cId="2265855910" sldId="282"/>
            <ac:inkMk id="15" creationId="{E38C595F-8371-C842-BABF-B38CADA6A8AF}"/>
          </ac:inkMkLst>
        </pc:inkChg>
      </pc:sldChg>
      <pc:sldChg chg="addSp delSp modSp add modTransition modNotesTx">
        <pc:chgData name="Calvin Menezes (MSc Cyber Security FT)" userId="2cd7e049-20c3-419b-af9d-a1c4fb66ad8b" providerId="ADAL" clId="{AFDA0601-4F92-684C-AD48-E544C71CFC69}" dt="2020-02-20T13:21:41.591" v="2574" actId="20577"/>
        <pc:sldMkLst>
          <pc:docMk/>
          <pc:sldMk cId="3466058840" sldId="283"/>
        </pc:sldMkLst>
        <pc:spChg chg="mod">
          <ac:chgData name="Calvin Menezes (MSc Cyber Security FT)" userId="2cd7e049-20c3-419b-af9d-a1c4fb66ad8b" providerId="ADAL" clId="{AFDA0601-4F92-684C-AD48-E544C71CFC69}" dt="2020-02-20T11:31:42.983" v="1553" actId="20577"/>
          <ac:spMkLst>
            <pc:docMk/>
            <pc:sldMk cId="3466058840" sldId="283"/>
            <ac:spMk id="19" creationId="{0BC457E4-68AA-894A-8BF9-48B74547C67C}"/>
          </ac:spMkLst>
        </pc:spChg>
        <pc:grpChg chg="add mod">
          <ac:chgData name="Calvin Menezes (MSc Cyber Security FT)" userId="2cd7e049-20c3-419b-af9d-a1c4fb66ad8b" providerId="ADAL" clId="{AFDA0601-4F92-684C-AD48-E544C71CFC69}" dt="2020-02-20T11:29:58.635" v="1485" actId="164"/>
          <ac:grpSpMkLst>
            <pc:docMk/>
            <pc:sldMk cId="3466058840" sldId="283"/>
            <ac:grpSpMk id="26" creationId="{66057248-6FA8-5744-9341-70F777D11C33}"/>
          </ac:grpSpMkLst>
        </pc:grpChg>
        <pc:picChg chg="del">
          <ac:chgData name="Calvin Menezes (MSc Cyber Security FT)" userId="2cd7e049-20c3-419b-af9d-a1c4fb66ad8b" providerId="ADAL" clId="{AFDA0601-4F92-684C-AD48-E544C71CFC69}" dt="2020-02-20T11:20:27.326" v="1342" actId="478"/>
          <ac:picMkLst>
            <pc:docMk/>
            <pc:sldMk cId="3466058840" sldId="283"/>
            <ac:picMk id="4" creationId="{3B517123-76CD-7D43-A2BC-ACE221CDED78}"/>
          </ac:picMkLst>
        </pc:picChg>
        <pc:picChg chg="add mod">
          <ac:chgData name="Calvin Menezes (MSc Cyber Security FT)" userId="2cd7e049-20c3-419b-af9d-a1c4fb66ad8b" providerId="ADAL" clId="{AFDA0601-4F92-684C-AD48-E544C71CFC69}" dt="2020-02-20T11:30:01.883" v="1494" actId="1035"/>
          <ac:picMkLst>
            <pc:docMk/>
            <pc:sldMk cId="3466058840" sldId="283"/>
            <ac:picMk id="5" creationId="{DE002ACC-CA29-2744-BF73-ED055F9BE128}"/>
          </ac:picMkLst>
        </pc:picChg>
        <pc:inkChg chg="add mod">
          <ac:chgData name="Calvin Menezes (MSc Cyber Security FT)" userId="2cd7e049-20c3-419b-af9d-a1c4fb66ad8b" providerId="ADAL" clId="{AFDA0601-4F92-684C-AD48-E544C71CFC69}" dt="2020-02-20T11:30:01.883" v="1494" actId="1035"/>
          <ac:inkMkLst>
            <pc:docMk/>
            <pc:sldMk cId="3466058840" sldId="283"/>
            <ac:inkMk id="6" creationId="{946E1396-4C83-E744-B5DD-9197CACCDA61}"/>
          </ac:inkMkLst>
        </pc:inkChg>
        <pc:inkChg chg="del">
          <ac:chgData name="Calvin Menezes (MSc Cyber Security FT)" userId="2cd7e049-20c3-419b-af9d-a1c4fb66ad8b" providerId="ADAL" clId="{AFDA0601-4F92-684C-AD48-E544C71CFC69}" dt="2020-02-20T11:20:29.788" v="1343" actId="478"/>
          <ac:inkMkLst>
            <pc:docMk/>
            <pc:sldMk cId="3466058840" sldId="283"/>
            <ac:inkMk id="8" creationId="{007F8CD0-A469-B845-A81E-44060AEE326B}"/>
          </ac:inkMkLst>
        </pc:inkChg>
        <pc:inkChg chg="del">
          <ac:chgData name="Calvin Menezes (MSc Cyber Security FT)" userId="2cd7e049-20c3-419b-af9d-a1c4fb66ad8b" providerId="ADAL" clId="{AFDA0601-4F92-684C-AD48-E544C71CFC69}" dt="2020-02-20T11:20:30.891" v="1344" actId="478"/>
          <ac:inkMkLst>
            <pc:docMk/>
            <pc:sldMk cId="3466058840" sldId="283"/>
            <ac:inkMk id="10" creationId="{EF872F3C-9F4C-CC4F-B479-ACCF51854281}"/>
          </ac:inkMkLst>
        </pc:inkChg>
        <pc:inkChg chg="del">
          <ac:chgData name="Calvin Menezes (MSc Cyber Security FT)" userId="2cd7e049-20c3-419b-af9d-a1c4fb66ad8b" providerId="ADAL" clId="{AFDA0601-4F92-684C-AD48-E544C71CFC69}" dt="2020-02-20T11:20:32.004" v="1345" actId="478"/>
          <ac:inkMkLst>
            <pc:docMk/>
            <pc:sldMk cId="3466058840" sldId="283"/>
            <ac:inkMk id="11" creationId="{DB12EA5D-1C1F-114F-903F-0F6E2097D20A}"/>
          </ac:inkMkLst>
        </pc:inkChg>
        <pc:inkChg chg="add mod">
          <ac:chgData name="Calvin Menezes (MSc Cyber Security FT)" userId="2cd7e049-20c3-419b-af9d-a1c4fb66ad8b" providerId="ADAL" clId="{AFDA0601-4F92-684C-AD48-E544C71CFC69}" dt="2020-02-20T11:30:01.883" v="1494" actId="1035"/>
          <ac:inkMkLst>
            <pc:docMk/>
            <pc:sldMk cId="3466058840" sldId="283"/>
            <ac:inkMk id="12" creationId="{947C4D3C-45A1-7448-B305-6D65D2EE2F50}"/>
          </ac:inkMkLst>
        </pc:inkChg>
        <pc:inkChg chg="add mod">
          <ac:chgData name="Calvin Menezes (MSc Cyber Security FT)" userId="2cd7e049-20c3-419b-af9d-a1c4fb66ad8b" providerId="ADAL" clId="{AFDA0601-4F92-684C-AD48-E544C71CFC69}" dt="2020-02-20T11:30:01.883" v="1494" actId="1035"/>
          <ac:inkMkLst>
            <pc:docMk/>
            <pc:sldMk cId="3466058840" sldId="283"/>
            <ac:inkMk id="13" creationId="{88BCAEA7-90C0-AB4A-8365-98D3B67991B8}"/>
          </ac:inkMkLst>
        </pc:inkChg>
        <pc:inkChg chg="add mod">
          <ac:chgData name="Calvin Menezes (MSc Cyber Security FT)" userId="2cd7e049-20c3-419b-af9d-a1c4fb66ad8b" providerId="ADAL" clId="{AFDA0601-4F92-684C-AD48-E544C71CFC69}" dt="2020-02-20T11:30:01.883" v="1494" actId="1035"/>
          <ac:inkMkLst>
            <pc:docMk/>
            <pc:sldMk cId="3466058840" sldId="283"/>
            <ac:inkMk id="15" creationId="{5FF014E0-7FF6-DB48-AA55-6255AD762593}"/>
          </ac:inkMkLst>
        </pc:inkChg>
        <pc:inkChg chg="add mod">
          <ac:chgData name="Calvin Menezes (MSc Cyber Security FT)" userId="2cd7e049-20c3-419b-af9d-a1c4fb66ad8b" providerId="ADAL" clId="{AFDA0601-4F92-684C-AD48-E544C71CFC69}" dt="2020-02-20T11:30:01.883" v="1494" actId="1035"/>
          <ac:inkMkLst>
            <pc:docMk/>
            <pc:sldMk cId="3466058840" sldId="283"/>
            <ac:inkMk id="17" creationId="{B4E62D06-C8E3-FF47-80A4-C44D063E0B0F}"/>
          </ac:inkMkLst>
        </pc:inkChg>
        <pc:inkChg chg="add mod">
          <ac:chgData name="Calvin Menezes (MSc Cyber Security FT)" userId="2cd7e049-20c3-419b-af9d-a1c4fb66ad8b" providerId="ADAL" clId="{AFDA0601-4F92-684C-AD48-E544C71CFC69}" dt="2020-02-20T11:30:01.883" v="1494" actId="1035"/>
          <ac:inkMkLst>
            <pc:docMk/>
            <pc:sldMk cId="3466058840" sldId="283"/>
            <ac:inkMk id="21" creationId="{776A393C-3976-B742-BBCF-2E93DEA86252}"/>
          </ac:inkMkLst>
        </pc:inkChg>
        <pc:inkChg chg="add mod">
          <ac:chgData name="Calvin Menezes (MSc Cyber Security FT)" userId="2cd7e049-20c3-419b-af9d-a1c4fb66ad8b" providerId="ADAL" clId="{AFDA0601-4F92-684C-AD48-E544C71CFC69}" dt="2020-02-20T11:30:01.883" v="1494" actId="1035"/>
          <ac:inkMkLst>
            <pc:docMk/>
            <pc:sldMk cId="3466058840" sldId="283"/>
            <ac:inkMk id="22" creationId="{A2BF77FA-4AB6-0B48-B8F5-DD43BDF4602C}"/>
          </ac:inkMkLst>
        </pc:inkChg>
        <pc:inkChg chg="add mod">
          <ac:chgData name="Calvin Menezes (MSc Cyber Security FT)" userId="2cd7e049-20c3-419b-af9d-a1c4fb66ad8b" providerId="ADAL" clId="{AFDA0601-4F92-684C-AD48-E544C71CFC69}" dt="2020-02-20T11:30:01.883" v="1494" actId="1035"/>
          <ac:inkMkLst>
            <pc:docMk/>
            <pc:sldMk cId="3466058840" sldId="283"/>
            <ac:inkMk id="23" creationId="{99F002C3-BD8A-7941-BA85-4DF6BB5E9763}"/>
          </ac:inkMkLst>
        </pc:inkChg>
        <pc:inkChg chg="add mod">
          <ac:chgData name="Calvin Menezes (MSc Cyber Security FT)" userId="2cd7e049-20c3-419b-af9d-a1c4fb66ad8b" providerId="ADAL" clId="{AFDA0601-4F92-684C-AD48-E544C71CFC69}" dt="2020-02-20T11:30:01.883" v="1494" actId="1035"/>
          <ac:inkMkLst>
            <pc:docMk/>
            <pc:sldMk cId="3466058840" sldId="283"/>
            <ac:inkMk id="24" creationId="{5254552F-BC55-504E-9F99-D2FE566BC3CE}"/>
          </ac:inkMkLst>
        </pc:inkChg>
        <pc:inkChg chg="add mod">
          <ac:chgData name="Calvin Menezes (MSc Cyber Security FT)" userId="2cd7e049-20c3-419b-af9d-a1c4fb66ad8b" providerId="ADAL" clId="{AFDA0601-4F92-684C-AD48-E544C71CFC69}" dt="2020-02-20T11:30:01.883" v="1494" actId="1035"/>
          <ac:inkMkLst>
            <pc:docMk/>
            <pc:sldMk cId="3466058840" sldId="283"/>
            <ac:inkMk id="25" creationId="{E5897CB8-9225-894A-9CA0-F7C29935D4EB}"/>
          </ac:inkMkLst>
        </pc:inkChg>
      </pc:sldChg>
      <pc:sldChg chg="addSp delSp modSp add modTransition modAnim">
        <pc:chgData name="Calvin Menezes (MSc Cyber Security FT)" userId="2cd7e049-20c3-419b-af9d-a1c4fb66ad8b" providerId="ADAL" clId="{AFDA0601-4F92-684C-AD48-E544C71CFC69}" dt="2020-02-20T14:25:13.529" v="2766" actId="403"/>
        <pc:sldMkLst>
          <pc:docMk/>
          <pc:sldMk cId="2920857086" sldId="284"/>
        </pc:sldMkLst>
        <pc:spChg chg="add mod">
          <ac:chgData name="Calvin Menezes (MSc Cyber Security FT)" userId="2cd7e049-20c3-419b-af9d-a1c4fb66ad8b" providerId="ADAL" clId="{AFDA0601-4F92-684C-AD48-E544C71CFC69}" dt="2020-02-20T12:31:11.435" v="2360" actId="1076"/>
          <ac:spMkLst>
            <pc:docMk/>
            <pc:sldMk cId="2920857086" sldId="284"/>
            <ac:spMk id="3" creationId="{8AB5810F-3151-1B49-A612-FE52F69B2D63}"/>
          </ac:spMkLst>
        </pc:spChg>
        <pc:spChg chg="add mod">
          <ac:chgData name="Calvin Menezes (MSc Cyber Security FT)" userId="2cd7e049-20c3-419b-af9d-a1c4fb66ad8b" providerId="ADAL" clId="{AFDA0601-4F92-684C-AD48-E544C71CFC69}" dt="2020-02-20T12:31:21.662" v="2361" actId="403"/>
          <ac:spMkLst>
            <pc:docMk/>
            <pc:sldMk cId="2920857086" sldId="284"/>
            <ac:spMk id="17" creationId="{651FF72E-3BAD-AA42-872F-9740451D274C}"/>
          </ac:spMkLst>
        </pc:spChg>
        <pc:spChg chg="del">
          <ac:chgData name="Calvin Menezes (MSc Cyber Security FT)" userId="2cd7e049-20c3-419b-af9d-a1c4fb66ad8b" providerId="ADAL" clId="{AFDA0601-4F92-684C-AD48-E544C71CFC69}" dt="2020-02-20T12:06:45.326" v="1914" actId="478"/>
          <ac:spMkLst>
            <pc:docMk/>
            <pc:sldMk cId="2920857086" sldId="284"/>
            <ac:spMk id="19" creationId="{0BC457E4-68AA-894A-8BF9-48B74547C67C}"/>
          </ac:spMkLst>
        </pc:spChg>
        <pc:spChg chg="add mod">
          <ac:chgData name="Calvin Menezes (MSc Cyber Security FT)" userId="2cd7e049-20c3-419b-af9d-a1c4fb66ad8b" providerId="ADAL" clId="{AFDA0601-4F92-684C-AD48-E544C71CFC69}" dt="2020-02-20T12:31:11.435" v="2360" actId="1076"/>
          <ac:spMkLst>
            <pc:docMk/>
            <pc:sldMk cId="2920857086" sldId="284"/>
            <ac:spMk id="21" creationId="{ECE0F0FC-6B85-6146-918B-5196D97E851E}"/>
          </ac:spMkLst>
        </pc:spChg>
        <pc:spChg chg="add mod">
          <ac:chgData name="Calvin Menezes (MSc Cyber Security FT)" userId="2cd7e049-20c3-419b-af9d-a1c4fb66ad8b" providerId="ADAL" clId="{AFDA0601-4F92-684C-AD48-E544C71CFC69}" dt="2020-02-20T12:31:11.435" v="2360" actId="1076"/>
          <ac:spMkLst>
            <pc:docMk/>
            <pc:sldMk cId="2920857086" sldId="284"/>
            <ac:spMk id="22" creationId="{DE8AADA5-5CF3-8F48-B51C-25111046180C}"/>
          </ac:spMkLst>
        </pc:spChg>
        <pc:spChg chg="add mod">
          <ac:chgData name="Calvin Menezes (MSc Cyber Security FT)" userId="2cd7e049-20c3-419b-af9d-a1c4fb66ad8b" providerId="ADAL" clId="{AFDA0601-4F92-684C-AD48-E544C71CFC69}" dt="2020-02-20T12:31:11.435" v="2360" actId="1076"/>
          <ac:spMkLst>
            <pc:docMk/>
            <pc:sldMk cId="2920857086" sldId="284"/>
            <ac:spMk id="23" creationId="{48A13A14-6086-E340-93A6-A0A33A466A08}"/>
          </ac:spMkLst>
        </pc:spChg>
        <pc:spChg chg="add mod">
          <ac:chgData name="Calvin Menezes (MSc Cyber Security FT)" userId="2cd7e049-20c3-419b-af9d-a1c4fb66ad8b" providerId="ADAL" clId="{AFDA0601-4F92-684C-AD48-E544C71CFC69}" dt="2020-02-20T12:31:11.435" v="2360" actId="1076"/>
          <ac:spMkLst>
            <pc:docMk/>
            <pc:sldMk cId="2920857086" sldId="284"/>
            <ac:spMk id="24" creationId="{7097E9E1-0115-624C-83F3-892A13F4EB37}"/>
          </ac:spMkLst>
        </pc:spChg>
        <pc:spChg chg="add mod">
          <ac:chgData name="Calvin Menezes (MSc Cyber Security FT)" userId="2cd7e049-20c3-419b-af9d-a1c4fb66ad8b" providerId="ADAL" clId="{AFDA0601-4F92-684C-AD48-E544C71CFC69}" dt="2020-02-20T12:31:11.435" v="2360" actId="1076"/>
          <ac:spMkLst>
            <pc:docMk/>
            <pc:sldMk cId="2920857086" sldId="284"/>
            <ac:spMk id="25" creationId="{1B4F7077-8FFD-2C40-80AC-852791E6B017}"/>
          </ac:spMkLst>
        </pc:spChg>
        <pc:spChg chg="add mod">
          <ac:chgData name="Calvin Menezes (MSc Cyber Security FT)" userId="2cd7e049-20c3-419b-af9d-a1c4fb66ad8b" providerId="ADAL" clId="{AFDA0601-4F92-684C-AD48-E544C71CFC69}" dt="2020-02-20T12:31:11.435" v="2360" actId="1076"/>
          <ac:spMkLst>
            <pc:docMk/>
            <pc:sldMk cId="2920857086" sldId="284"/>
            <ac:spMk id="26" creationId="{17C2FF11-7EB1-B140-AFC1-F87A7405690F}"/>
          </ac:spMkLst>
        </pc:spChg>
        <pc:spChg chg="add mod">
          <ac:chgData name="Calvin Menezes (MSc Cyber Security FT)" userId="2cd7e049-20c3-419b-af9d-a1c4fb66ad8b" providerId="ADAL" clId="{AFDA0601-4F92-684C-AD48-E544C71CFC69}" dt="2020-02-20T12:31:11.435" v="2360" actId="1076"/>
          <ac:spMkLst>
            <pc:docMk/>
            <pc:sldMk cId="2920857086" sldId="284"/>
            <ac:spMk id="27" creationId="{B4DB1323-530D-354A-ACDF-B3E516DD22FB}"/>
          </ac:spMkLst>
        </pc:spChg>
        <pc:spChg chg="add mod">
          <ac:chgData name="Calvin Menezes (MSc Cyber Security FT)" userId="2cd7e049-20c3-419b-af9d-a1c4fb66ad8b" providerId="ADAL" clId="{AFDA0601-4F92-684C-AD48-E544C71CFC69}" dt="2020-02-20T12:31:11.435" v="2360" actId="1076"/>
          <ac:spMkLst>
            <pc:docMk/>
            <pc:sldMk cId="2920857086" sldId="284"/>
            <ac:spMk id="28" creationId="{83B765FE-F8DA-0E4D-809E-624959CB53BA}"/>
          </ac:spMkLst>
        </pc:spChg>
        <pc:spChg chg="add mod">
          <ac:chgData name="Calvin Menezes (MSc Cyber Security FT)" userId="2cd7e049-20c3-419b-af9d-a1c4fb66ad8b" providerId="ADAL" clId="{AFDA0601-4F92-684C-AD48-E544C71CFC69}" dt="2020-02-20T12:31:11.435" v="2360" actId="1076"/>
          <ac:spMkLst>
            <pc:docMk/>
            <pc:sldMk cId="2920857086" sldId="284"/>
            <ac:spMk id="29" creationId="{A91A003E-0BEC-1748-B617-8BF03721EC02}"/>
          </ac:spMkLst>
        </pc:spChg>
        <pc:spChg chg="add mod">
          <ac:chgData name="Calvin Menezes (MSc Cyber Security FT)" userId="2cd7e049-20c3-419b-af9d-a1c4fb66ad8b" providerId="ADAL" clId="{AFDA0601-4F92-684C-AD48-E544C71CFC69}" dt="2020-02-20T12:31:26.531" v="2362" actId="1076"/>
          <ac:spMkLst>
            <pc:docMk/>
            <pc:sldMk cId="2920857086" sldId="284"/>
            <ac:spMk id="30" creationId="{36C3C85A-B338-5946-ABE4-67CDB5291611}"/>
          </ac:spMkLst>
        </pc:spChg>
        <pc:spChg chg="add mod">
          <ac:chgData name="Calvin Menezes (MSc Cyber Security FT)" userId="2cd7e049-20c3-419b-af9d-a1c4fb66ad8b" providerId="ADAL" clId="{AFDA0601-4F92-684C-AD48-E544C71CFC69}" dt="2020-02-20T12:31:11.435" v="2360" actId="1076"/>
          <ac:spMkLst>
            <pc:docMk/>
            <pc:sldMk cId="2920857086" sldId="284"/>
            <ac:spMk id="31" creationId="{583B6DF9-D8CF-5542-A662-C2AA155CE013}"/>
          </ac:spMkLst>
        </pc:spChg>
        <pc:spChg chg="add mod">
          <ac:chgData name="Calvin Menezes (MSc Cyber Security FT)" userId="2cd7e049-20c3-419b-af9d-a1c4fb66ad8b" providerId="ADAL" clId="{AFDA0601-4F92-684C-AD48-E544C71CFC69}" dt="2020-02-20T14:25:13.529" v="2766" actId="403"/>
          <ac:spMkLst>
            <pc:docMk/>
            <pc:sldMk cId="2920857086" sldId="284"/>
            <ac:spMk id="32" creationId="{C9D54614-4BC4-AB41-8DB0-BBAF907BB723}"/>
          </ac:spMkLst>
        </pc:spChg>
        <pc:picChg chg="del">
          <ac:chgData name="Calvin Menezes (MSc Cyber Security FT)" userId="2cd7e049-20c3-419b-af9d-a1c4fb66ad8b" providerId="ADAL" clId="{AFDA0601-4F92-684C-AD48-E544C71CFC69}" dt="2020-02-20T11:23:25.383" v="1367" actId="478"/>
          <ac:picMkLst>
            <pc:docMk/>
            <pc:sldMk cId="2920857086" sldId="284"/>
            <ac:picMk id="5" creationId="{DE002ACC-CA29-2744-BF73-ED055F9BE128}"/>
          </ac:picMkLst>
        </pc:picChg>
        <pc:inkChg chg="del">
          <ac:chgData name="Calvin Menezes (MSc Cyber Security FT)" userId="2cd7e049-20c3-419b-af9d-a1c4fb66ad8b" providerId="ADAL" clId="{AFDA0601-4F92-684C-AD48-E544C71CFC69}" dt="2020-02-20T11:23:27.904" v="1368" actId="478"/>
          <ac:inkMkLst>
            <pc:docMk/>
            <pc:sldMk cId="2920857086" sldId="284"/>
            <ac:inkMk id="6" creationId="{946E1396-4C83-E744-B5DD-9197CACCDA61}"/>
          </ac:inkMkLst>
        </pc:inkChg>
        <pc:inkChg chg="del">
          <ac:chgData name="Calvin Menezes (MSc Cyber Security FT)" userId="2cd7e049-20c3-419b-af9d-a1c4fb66ad8b" providerId="ADAL" clId="{AFDA0601-4F92-684C-AD48-E544C71CFC69}" dt="2020-02-20T11:23:27.904" v="1368" actId="478"/>
          <ac:inkMkLst>
            <pc:docMk/>
            <pc:sldMk cId="2920857086" sldId="284"/>
            <ac:inkMk id="12" creationId="{947C4D3C-45A1-7448-B305-6D65D2EE2F50}"/>
          </ac:inkMkLst>
        </pc:inkChg>
        <pc:inkChg chg="del">
          <ac:chgData name="Calvin Menezes (MSc Cyber Security FT)" userId="2cd7e049-20c3-419b-af9d-a1c4fb66ad8b" providerId="ADAL" clId="{AFDA0601-4F92-684C-AD48-E544C71CFC69}" dt="2020-02-20T11:23:27.904" v="1368" actId="478"/>
          <ac:inkMkLst>
            <pc:docMk/>
            <pc:sldMk cId="2920857086" sldId="284"/>
            <ac:inkMk id="13" creationId="{88BCAEA7-90C0-AB4A-8365-98D3B67991B8}"/>
          </ac:inkMkLst>
        </pc:inkChg>
        <pc:inkChg chg="del">
          <ac:chgData name="Calvin Menezes (MSc Cyber Security FT)" userId="2cd7e049-20c3-419b-af9d-a1c4fb66ad8b" providerId="ADAL" clId="{AFDA0601-4F92-684C-AD48-E544C71CFC69}" dt="2020-02-20T11:23:27.904" v="1368" actId="478"/>
          <ac:inkMkLst>
            <pc:docMk/>
            <pc:sldMk cId="2920857086" sldId="284"/>
            <ac:inkMk id="15" creationId="{5FF014E0-7FF6-DB48-AA55-6255AD762593}"/>
          </ac:inkMkLst>
        </pc:inkChg>
      </pc:sldChg>
      <pc:sldChg chg="add del">
        <pc:chgData name="Calvin Menezes (MSc Cyber Security FT)" userId="2cd7e049-20c3-419b-af9d-a1c4fb66ad8b" providerId="ADAL" clId="{AFDA0601-4F92-684C-AD48-E544C71CFC69}" dt="2020-02-20T11:32:36.484" v="1555" actId="2696"/>
        <pc:sldMkLst>
          <pc:docMk/>
          <pc:sldMk cId="1931276990" sldId="285"/>
        </pc:sldMkLst>
      </pc:sldChg>
      <pc:sldChg chg="addSp delSp modSp add modTransition modAnim modNotesTx">
        <pc:chgData name="Calvin Menezes (MSc Cyber Security FT)" userId="2cd7e049-20c3-419b-af9d-a1c4fb66ad8b" providerId="ADAL" clId="{AFDA0601-4F92-684C-AD48-E544C71CFC69}" dt="2020-02-20T14:29:26.859" v="2803"/>
        <pc:sldMkLst>
          <pc:docMk/>
          <pc:sldMk cId="3509997516" sldId="285"/>
        </pc:sldMkLst>
        <pc:spChg chg="add del mod">
          <ac:chgData name="Calvin Menezes (MSc Cyber Security FT)" userId="2cd7e049-20c3-419b-af9d-a1c4fb66ad8b" providerId="ADAL" clId="{AFDA0601-4F92-684C-AD48-E544C71CFC69}" dt="2020-02-20T11:55:13.270" v="1787" actId="478"/>
          <ac:spMkLst>
            <pc:docMk/>
            <pc:sldMk cId="3509997516" sldId="285"/>
            <ac:spMk id="4" creationId="{68D38880-55CD-1E49-8D83-D5171808EA2B}"/>
          </ac:spMkLst>
        </pc:spChg>
        <pc:spChg chg="del">
          <ac:chgData name="Calvin Menezes (MSc Cyber Security FT)" userId="2cd7e049-20c3-419b-af9d-a1c4fb66ad8b" providerId="ADAL" clId="{AFDA0601-4F92-684C-AD48-E544C71CFC69}" dt="2020-02-20T11:43:23.270" v="1565" actId="478"/>
          <ac:spMkLst>
            <pc:docMk/>
            <pc:sldMk cId="3509997516" sldId="285"/>
            <ac:spMk id="19" creationId="{0BC457E4-68AA-894A-8BF9-48B74547C67C}"/>
          </ac:spMkLst>
        </pc:spChg>
        <pc:spChg chg="add mod">
          <ac:chgData name="Calvin Menezes (MSc Cyber Security FT)" userId="2cd7e049-20c3-419b-af9d-a1c4fb66ad8b" providerId="ADAL" clId="{AFDA0601-4F92-684C-AD48-E544C71CFC69}" dt="2020-02-20T11:56:41.709" v="1815" actId="1076"/>
          <ac:spMkLst>
            <pc:docMk/>
            <pc:sldMk cId="3509997516" sldId="285"/>
            <ac:spMk id="26" creationId="{FC660EED-4BAA-8340-BAFC-198966B6EB50}"/>
          </ac:spMkLst>
        </pc:spChg>
        <pc:spChg chg="add mod">
          <ac:chgData name="Calvin Menezes (MSc Cyber Security FT)" userId="2cd7e049-20c3-419b-af9d-a1c4fb66ad8b" providerId="ADAL" clId="{AFDA0601-4F92-684C-AD48-E544C71CFC69}" dt="2020-02-20T12:35:50.415" v="2389" actId="207"/>
          <ac:spMkLst>
            <pc:docMk/>
            <pc:sldMk cId="3509997516" sldId="285"/>
            <ac:spMk id="28" creationId="{698E4B8D-DA8C-2048-9845-15B8998052E2}"/>
          </ac:spMkLst>
        </pc:spChg>
        <pc:spChg chg="add mod">
          <ac:chgData name="Calvin Menezes (MSc Cyber Security FT)" userId="2cd7e049-20c3-419b-af9d-a1c4fb66ad8b" providerId="ADAL" clId="{AFDA0601-4F92-684C-AD48-E544C71CFC69}" dt="2020-02-20T12:36:00.299" v="2391" actId="207"/>
          <ac:spMkLst>
            <pc:docMk/>
            <pc:sldMk cId="3509997516" sldId="285"/>
            <ac:spMk id="29" creationId="{D7F44F70-A44F-B14C-9741-4FA76AD97DCD}"/>
          </ac:spMkLst>
        </pc:spChg>
        <pc:picChg chg="del mod">
          <ac:chgData name="Calvin Menezes (MSc Cyber Security FT)" userId="2cd7e049-20c3-419b-af9d-a1c4fb66ad8b" providerId="ADAL" clId="{AFDA0601-4F92-684C-AD48-E544C71CFC69}" dt="2020-02-20T11:32:46.372" v="1559" actId="478"/>
          <ac:picMkLst>
            <pc:docMk/>
            <pc:sldMk cId="3509997516" sldId="285"/>
            <ac:picMk id="5" creationId="{DE002ACC-CA29-2744-BF73-ED055F9BE128}"/>
          </ac:picMkLst>
        </pc:picChg>
        <pc:picChg chg="add mod">
          <ac:chgData name="Calvin Menezes (MSc Cyber Security FT)" userId="2cd7e049-20c3-419b-af9d-a1c4fb66ad8b" providerId="ADAL" clId="{AFDA0601-4F92-684C-AD48-E544C71CFC69}" dt="2020-02-20T12:01:48.249" v="1913"/>
          <ac:picMkLst>
            <pc:docMk/>
            <pc:sldMk cId="3509997516" sldId="285"/>
            <ac:picMk id="27" creationId="{6C4BED81-BFCB-7E4C-B13D-CED252F9BB2C}"/>
          </ac:picMkLst>
        </pc:picChg>
        <pc:inkChg chg="add">
          <ac:chgData name="Calvin Menezes (MSc Cyber Security FT)" userId="2cd7e049-20c3-419b-af9d-a1c4fb66ad8b" providerId="ADAL" clId="{AFDA0601-4F92-684C-AD48-E544C71CFC69}" dt="2020-02-20T11:43:09.784" v="1564" actId="9405"/>
          <ac:inkMkLst>
            <pc:docMk/>
            <pc:sldMk cId="3509997516" sldId="285"/>
            <ac:inkMk id="3" creationId="{21F2E9A2-0468-B34F-B629-1FB4D556ADF5}"/>
          </ac:inkMkLst>
        </pc:inkChg>
        <pc:inkChg chg="del">
          <ac:chgData name="Calvin Menezes (MSc Cyber Security FT)" userId="2cd7e049-20c3-419b-af9d-a1c4fb66ad8b" providerId="ADAL" clId="{AFDA0601-4F92-684C-AD48-E544C71CFC69}" dt="2020-02-20T11:32:42.669" v="1557" actId="478"/>
          <ac:inkMkLst>
            <pc:docMk/>
            <pc:sldMk cId="3509997516" sldId="285"/>
            <ac:inkMk id="6" creationId="{946E1396-4C83-E744-B5DD-9197CACCDA61}"/>
          </ac:inkMkLst>
        </pc:inkChg>
        <pc:inkChg chg="add del">
          <ac:chgData name="Calvin Menezes (MSc Cyber Security FT)" userId="2cd7e049-20c3-419b-af9d-a1c4fb66ad8b" providerId="ADAL" clId="{AFDA0601-4F92-684C-AD48-E544C71CFC69}" dt="2020-02-20T11:55:13.270" v="1787" actId="478"/>
          <ac:inkMkLst>
            <pc:docMk/>
            <pc:sldMk cId="3509997516" sldId="285"/>
            <ac:inkMk id="8" creationId="{A876728A-CA79-E84E-9304-A04A90EB0566}"/>
          </ac:inkMkLst>
        </pc:inkChg>
        <pc:inkChg chg="add del">
          <ac:chgData name="Calvin Menezes (MSc Cyber Security FT)" userId="2cd7e049-20c3-419b-af9d-a1c4fb66ad8b" providerId="ADAL" clId="{AFDA0601-4F92-684C-AD48-E544C71CFC69}" dt="2020-02-20T11:55:13.270" v="1787" actId="478"/>
          <ac:inkMkLst>
            <pc:docMk/>
            <pc:sldMk cId="3509997516" sldId="285"/>
            <ac:inkMk id="10" creationId="{9B96EB28-4B2D-244F-9585-2069C48A26C4}"/>
          </ac:inkMkLst>
        </pc:inkChg>
        <pc:inkChg chg="del">
          <ac:chgData name="Calvin Menezes (MSc Cyber Security FT)" userId="2cd7e049-20c3-419b-af9d-a1c4fb66ad8b" providerId="ADAL" clId="{AFDA0601-4F92-684C-AD48-E544C71CFC69}" dt="2020-02-20T11:32:42.669" v="1557" actId="478"/>
          <ac:inkMkLst>
            <pc:docMk/>
            <pc:sldMk cId="3509997516" sldId="285"/>
            <ac:inkMk id="12" creationId="{947C4D3C-45A1-7448-B305-6D65D2EE2F50}"/>
          </ac:inkMkLst>
        </pc:inkChg>
        <pc:inkChg chg="del">
          <ac:chgData name="Calvin Menezes (MSc Cyber Security FT)" userId="2cd7e049-20c3-419b-af9d-a1c4fb66ad8b" providerId="ADAL" clId="{AFDA0601-4F92-684C-AD48-E544C71CFC69}" dt="2020-02-20T11:32:42.669" v="1557" actId="478"/>
          <ac:inkMkLst>
            <pc:docMk/>
            <pc:sldMk cId="3509997516" sldId="285"/>
            <ac:inkMk id="13" creationId="{88BCAEA7-90C0-AB4A-8365-98D3B67991B8}"/>
          </ac:inkMkLst>
        </pc:inkChg>
        <pc:inkChg chg="del">
          <ac:chgData name="Calvin Menezes (MSc Cyber Security FT)" userId="2cd7e049-20c3-419b-af9d-a1c4fb66ad8b" providerId="ADAL" clId="{AFDA0601-4F92-684C-AD48-E544C71CFC69}" dt="2020-02-20T11:32:42.669" v="1557" actId="478"/>
          <ac:inkMkLst>
            <pc:docMk/>
            <pc:sldMk cId="3509997516" sldId="285"/>
            <ac:inkMk id="15" creationId="{5FF014E0-7FF6-DB48-AA55-6255AD762593}"/>
          </ac:inkMkLst>
        </pc:inkChg>
        <pc:inkChg chg="del">
          <ac:chgData name="Calvin Menezes (MSc Cyber Security FT)" userId="2cd7e049-20c3-419b-af9d-a1c4fb66ad8b" providerId="ADAL" clId="{AFDA0601-4F92-684C-AD48-E544C71CFC69}" dt="2020-02-20T11:32:42.669" v="1557" actId="478"/>
          <ac:inkMkLst>
            <pc:docMk/>
            <pc:sldMk cId="3509997516" sldId="285"/>
            <ac:inkMk id="17" creationId="{B4E62D06-C8E3-FF47-80A4-C44D063E0B0F}"/>
          </ac:inkMkLst>
        </pc:inkChg>
        <pc:inkChg chg="del">
          <ac:chgData name="Calvin Menezes (MSc Cyber Security FT)" userId="2cd7e049-20c3-419b-af9d-a1c4fb66ad8b" providerId="ADAL" clId="{AFDA0601-4F92-684C-AD48-E544C71CFC69}" dt="2020-02-20T11:32:42.669" v="1557" actId="478"/>
          <ac:inkMkLst>
            <pc:docMk/>
            <pc:sldMk cId="3509997516" sldId="285"/>
            <ac:inkMk id="21" creationId="{776A393C-3976-B742-BBCF-2E93DEA86252}"/>
          </ac:inkMkLst>
        </pc:inkChg>
        <pc:inkChg chg="del">
          <ac:chgData name="Calvin Menezes (MSc Cyber Security FT)" userId="2cd7e049-20c3-419b-af9d-a1c4fb66ad8b" providerId="ADAL" clId="{AFDA0601-4F92-684C-AD48-E544C71CFC69}" dt="2020-02-20T11:32:42.669" v="1557" actId="478"/>
          <ac:inkMkLst>
            <pc:docMk/>
            <pc:sldMk cId="3509997516" sldId="285"/>
            <ac:inkMk id="22" creationId="{A2BF77FA-4AB6-0B48-B8F5-DD43BDF4602C}"/>
          </ac:inkMkLst>
        </pc:inkChg>
        <pc:inkChg chg="del">
          <ac:chgData name="Calvin Menezes (MSc Cyber Security FT)" userId="2cd7e049-20c3-419b-af9d-a1c4fb66ad8b" providerId="ADAL" clId="{AFDA0601-4F92-684C-AD48-E544C71CFC69}" dt="2020-02-20T11:32:42.669" v="1557" actId="478"/>
          <ac:inkMkLst>
            <pc:docMk/>
            <pc:sldMk cId="3509997516" sldId="285"/>
            <ac:inkMk id="23" creationId="{99F002C3-BD8A-7941-BA85-4DF6BB5E9763}"/>
          </ac:inkMkLst>
        </pc:inkChg>
        <pc:inkChg chg="del">
          <ac:chgData name="Calvin Menezes (MSc Cyber Security FT)" userId="2cd7e049-20c3-419b-af9d-a1c4fb66ad8b" providerId="ADAL" clId="{AFDA0601-4F92-684C-AD48-E544C71CFC69}" dt="2020-02-20T11:32:42.669" v="1557" actId="478"/>
          <ac:inkMkLst>
            <pc:docMk/>
            <pc:sldMk cId="3509997516" sldId="285"/>
            <ac:inkMk id="24" creationId="{5254552F-BC55-504E-9F99-D2FE566BC3CE}"/>
          </ac:inkMkLst>
        </pc:inkChg>
        <pc:inkChg chg="del">
          <ac:chgData name="Calvin Menezes (MSc Cyber Security FT)" userId="2cd7e049-20c3-419b-af9d-a1c4fb66ad8b" providerId="ADAL" clId="{AFDA0601-4F92-684C-AD48-E544C71CFC69}" dt="2020-02-20T11:32:42.669" v="1557" actId="478"/>
          <ac:inkMkLst>
            <pc:docMk/>
            <pc:sldMk cId="3509997516" sldId="285"/>
            <ac:inkMk id="25" creationId="{E5897CB8-9225-894A-9CA0-F7C29935D4EB}"/>
          </ac:inkMkLst>
        </pc:inkChg>
        <pc:inkChg chg="add del">
          <ac:chgData name="Calvin Menezes (MSc Cyber Security FT)" userId="2cd7e049-20c3-419b-af9d-a1c4fb66ad8b" providerId="ADAL" clId="{AFDA0601-4F92-684C-AD48-E544C71CFC69}" dt="2020-02-20T12:37:13.294" v="2393" actId="478"/>
          <ac:inkMkLst>
            <pc:docMk/>
            <pc:sldMk cId="3509997516" sldId="285"/>
            <ac:inkMk id="30" creationId="{3F97FAB8-C86B-ED4B-830B-DCCD655182DA}"/>
          </ac:inkMkLst>
        </pc:inkChg>
        <pc:inkChg chg="add">
          <ac:chgData name="Calvin Menezes (MSc Cyber Security FT)" userId="2cd7e049-20c3-419b-af9d-a1c4fb66ad8b" providerId="ADAL" clId="{AFDA0601-4F92-684C-AD48-E544C71CFC69}" dt="2020-02-20T12:31:41.860" v="2364" actId="9405"/>
          <ac:inkMkLst>
            <pc:docMk/>
            <pc:sldMk cId="3509997516" sldId="285"/>
            <ac:inkMk id="31" creationId="{28B44809-8430-B04B-AC61-A0731A198101}"/>
          </ac:inkMkLst>
        </pc:inkChg>
        <pc:inkChg chg="add del">
          <ac:chgData name="Calvin Menezes (MSc Cyber Security FT)" userId="2cd7e049-20c3-419b-af9d-a1c4fb66ad8b" providerId="ADAL" clId="{AFDA0601-4F92-684C-AD48-E544C71CFC69}" dt="2020-02-20T12:32:53.233" v="2366" actId="9405"/>
          <ac:inkMkLst>
            <pc:docMk/>
            <pc:sldMk cId="3509997516" sldId="285"/>
            <ac:inkMk id="32" creationId="{DECFD5E8-DA58-864F-B708-E72C8ED797F8}"/>
          </ac:inkMkLst>
        </pc:inkChg>
        <pc:inkChg chg="add">
          <ac:chgData name="Calvin Menezes (MSc Cyber Security FT)" userId="2cd7e049-20c3-419b-af9d-a1c4fb66ad8b" providerId="ADAL" clId="{AFDA0601-4F92-684C-AD48-E544C71CFC69}" dt="2020-02-20T12:36:14.296" v="2392" actId="9405"/>
          <ac:inkMkLst>
            <pc:docMk/>
            <pc:sldMk cId="3509997516" sldId="285"/>
            <ac:inkMk id="33" creationId="{03E88D6E-B1C0-234F-9EB9-86FC2E515E6C}"/>
          </ac:inkMkLst>
        </pc:inkChg>
      </pc:sldChg>
      <pc:sldChg chg="addSp modSp add ord modTransition modNotesTx">
        <pc:chgData name="Calvin Menezes (MSc Cyber Security FT)" userId="2cd7e049-20c3-419b-af9d-a1c4fb66ad8b" providerId="ADAL" clId="{AFDA0601-4F92-684C-AD48-E544C71CFC69}" dt="2020-02-20T13:21:54.557" v="2632" actId="20577"/>
        <pc:sldMkLst>
          <pc:docMk/>
          <pc:sldMk cId="2477895651" sldId="286"/>
        </pc:sldMkLst>
        <pc:spChg chg="mod">
          <ac:chgData name="Calvin Menezes (MSc Cyber Security FT)" userId="2cd7e049-20c3-419b-af9d-a1c4fb66ad8b" providerId="ADAL" clId="{AFDA0601-4F92-684C-AD48-E544C71CFC69}" dt="2020-02-20T12:33:22.288" v="2371" actId="20577"/>
          <ac:spMkLst>
            <pc:docMk/>
            <pc:sldMk cId="2477895651" sldId="286"/>
            <ac:spMk id="4" creationId="{68D38880-55CD-1E49-8D83-D5171808EA2B}"/>
          </ac:spMkLst>
        </pc:spChg>
        <pc:spChg chg="add mod">
          <ac:chgData name="Calvin Menezes (MSc Cyber Security FT)" userId="2cd7e049-20c3-419b-af9d-a1c4fb66ad8b" providerId="ADAL" clId="{AFDA0601-4F92-684C-AD48-E544C71CFC69}" dt="2020-02-20T11:51:25.828" v="1778" actId="20577"/>
          <ac:spMkLst>
            <pc:docMk/>
            <pc:sldMk cId="2477895651" sldId="286"/>
            <ac:spMk id="11" creationId="{0F951504-FA82-F54F-990F-1CEC97AAF9DA}"/>
          </ac:spMkLst>
        </pc:spChg>
      </pc:sldChg>
      <pc:sldChg chg="delSp add del delAnim">
        <pc:chgData name="Calvin Menezes (MSc Cyber Security FT)" userId="2cd7e049-20c3-419b-af9d-a1c4fb66ad8b" providerId="ADAL" clId="{AFDA0601-4F92-684C-AD48-E544C71CFC69}" dt="2020-02-20T12:43:56.563" v="2402" actId="2696"/>
        <pc:sldMkLst>
          <pc:docMk/>
          <pc:sldMk cId="1914304207" sldId="287"/>
        </pc:sldMkLst>
        <pc:spChg chg="del">
          <ac:chgData name="Calvin Menezes (MSc Cyber Security FT)" userId="2cd7e049-20c3-419b-af9d-a1c4fb66ad8b" providerId="ADAL" clId="{AFDA0601-4F92-684C-AD48-E544C71CFC69}" dt="2020-02-20T12:30:56.260" v="2357" actId="478"/>
          <ac:spMkLst>
            <pc:docMk/>
            <pc:sldMk cId="1914304207" sldId="287"/>
            <ac:spMk id="3" creationId="{8AB5810F-3151-1B49-A612-FE52F69B2D63}"/>
          </ac:spMkLst>
        </pc:spChg>
        <pc:spChg chg="del">
          <ac:chgData name="Calvin Menezes (MSc Cyber Security FT)" userId="2cd7e049-20c3-419b-af9d-a1c4fb66ad8b" providerId="ADAL" clId="{AFDA0601-4F92-684C-AD48-E544C71CFC69}" dt="2020-02-20T12:30:56.260" v="2357" actId="478"/>
          <ac:spMkLst>
            <pc:docMk/>
            <pc:sldMk cId="1914304207" sldId="287"/>
            <ac:spMk id="17" creationId="{651FF72E-3BAD-AA42-872F-9740451D274C}"/>
          </ac:spMkLst>
        </pc:spChg>
        <pc:spChg chg="del">
          <ac:chgData name="Calvin Menezes (MSc Cyber Security FT)" userId="2cd7e049-20c3-419b-af9d-a1c4fb66ad8b" providerId="ADAL" clId="{AFDA0601-4F92-684C-AD48-E544C71CFC69}" dt="2020-02-20T12:30:56.260" v="2357" actId="478"/>
          <ac:spMkLst>
            <pc:docMk/>
            <pc:sldMk cId="1914304207" sldId="287"/>
            <ac:spMk id="21" creationId="{ECE0F0FC-6B85-6146-918B-5196D97E851E}"/>
          </ac:spMkLst>
        </pc:spChg>
        <pc:spChg chg="del">
          <ac:chgData name="Calvin Menezes (MSc Cyber Security FT)" userId="2cd7e049-20c3-419b-af9d-a1c4fb66ad8b" providerId="ADAL" clId="{AFDA0601-4F92-684C-AD48-E544C71CFC69}" dt="2020-02-20T12:30:56.260" v="2357" actId="478"/>
          <ac:spMkLst>
            <pc:docMk/>
            <pc:sldMk cId="1914304207" sldId="287"/>
            <ac:spMk id="22" creationId="{DE8AADA5-5CF3-8F48-B51C-25111046180C}"/>
          </ac:spMkLst>
        </pc:spChg>
        <pc:spChg chg="del">
          <ac:chgData name="Calvin Menezes (MSc Cyber Security FT)" userId="2cd7e049-20c3-419b-af9d-a1c4fb66ad8b" providerId="ADAL" clId="{AFDA0601-4F92-684C-AD48-E544C71CFC69}" dt="2020-02-20T12:30:56.260" v="2357" actId="478"/>
          <ac:spMkLst>
            <pc:docMk/>
            <pc:sldMk cId="1914304207" sldId="287"/>
            <ac:spMk id="23" creationId="{48A13A14-6086-E340-93A6-A0A33A466A08}"/>
          </ac:spMkLst>
        </pc:spChg>
        <pc:spChg chg="del">
          <ac:chgData name="Calvin Menezes (MSc Cyber Security FT)" userId="2cd7e049-20c3-419b-af9d-a1c4fb66ad8b" providerId="ADAL" clId="{AFDA0601-4F92-684C-AD48-E544C71CFC69}" dt="2020-02-20T12:30:56.260" v="2357" actId="478"/>
          <ac:spMkLst>
            <pc:docMk/>
            <pc:sldMk cId="1914304207" sldId="287"/>
            <ac:spMk id="24" creationId="{7097E9E1-0115-624C-83F3-892A13F4EB37}"/>
          </ac:spMkLst>
        </pc:spChg>
        <pc:spChg chg="del">
          <ac:chgData name="Calvin Menezes (MSc Cyber Security FT)" userId="2cd7e049-20c3-419b-af9d-a1c4fb66ad8b" providerId="ADAL" clId="{AFDA0601-4F92-684C-AD48-E544C71CFC69}" dt="2020-02-20T12:30:56.260" v="2357" actId="478"/>
          <ac:spMkLst>
            <pc:docMk/>
            <pc:sldMk cId="1914304207" sldId="287"/>
            <ac:spMk id="25" creationId="{1B4F7077-8FFD-2C40-80AC-852791E6B017}"/>
          </ac:spMkLst>
        </pc:spChg>
        <pc:spChg chg="del">
          <ac:chgData name="Calvin Menezes (MSc Cyber Security FT)" userId="2cd7e049-20c3-419b-af9d-a1c4fb66ad8b" providerId="ADAL" clId="{AFDA0601-4F92-684C-AD48-E544C71CFC69}" dt="2020-02-20T12:30:56.260" v="2357" actId="478"/>
          <ac:spMkLst>
            <pc:docMk/>
            <pc:sldMk cId="1914304207" sldId="287"/>
            <ac:spMk id="26" creationId="{17C2FF11-7EB1-B140-AFC1-F87A7405690F}"/>
          </ac:spMkLst>
        </pc:spChg>
        <pc:spChg chg="del">
          <ac:chgData name="Calvin Menezes (MSc Cyber Security FT)" userId="2cd7e049-20c3-419b-af9d-a1c4fb66ad8b" providerId="ADAL" clId="{AFDA0601-4F92-684C-AD48-E544C71CFC69}" dt="2020-02-20T12:30:56.260" v="2357" actId="478"/>
          <ac:spMkLst>
            <pc:docMk/>
            <pc:sldMk cId="1914304207" sldId="287"/>
            <ac:spMk id="27" creationId="{B4DB1323-530D-354A-ACDF-B3E516DD22FB}"/>
          </ac:spMkLst>
        </pc:spChg>
        <pc:spChg chg="del">
          <ac:chgData name="Calvin Menezes (MSc Cyber Security FT)" userId="2cd7e049-20c3-419b-af9d-a1c4fb66ad8b" providerId="ADAL" clId="{AFDA0601-4F92-684C-AD48-E544C71CFC69}" dt="2020-02-20T12:30:56.260" v="2357" actId="478"/>
          <ac:spMkLst>
            <pc:docMk/>
            <pc:sldMk cId="1914304207" sldId="287"/>
            <ac:spMk id="28" creationId="{83B765FE-F8DA-0E4D-809E-624959CB53BA}"/>
          </ac:spMkLst>
        </pc:spChg>
        <pc:spChg chg="del">
          <ac:chgData name="Calvin Menezes (MSc Cyber Security FT)" userId="2cd7e049-20c3-419b-af9d-a1c4fb66ad8b" providerId="ADAL" clId="{AFDA0601-4F92-684C-AD48-E544C71CFC69}" dt="2020-02-20T12:30:56.260" v="2357" actId="478"/>
          <ac:spMkLst>
            <pc:docMk/>
            <pc:sldMk cId="1914304207" sldId="287"/>
            <ac:spMk id="29" creationId="{A91A003E-0BEC-1748-B617-8BF03721EC02}"/>
          </ac:spMkLst>
        </pc:spChg>
        <pc:spChg chg="del">
          <ac:chgData name="Calvin Menezes (MSc Cyber Security FT)" userId="2cd7e049-20c3-419b-af9d-a1c4fb66ad8b" providerId="ADAL" clId="{AFDA0601-4F92-684C-AD48-E544C71CFC69}" dt="2020-02-20T12:30:56.260" v="2357" actId="478"/>
          <ac:spMkLst>
            <pc:docMk/>
            <pc:sldMk cId="1914304207" sldId="287"/>
            <ac:spMk id="30" creationId="{36C3C85A-B338-5946-ABE4-67CDB5291611}"/>
          </ac:spMkLst>
        </pc:spChg>
        <pc:spChg chg="del">
          <ac:chgData name="Calvin Menezes (MSc Cyber Security FT)" userId="2cd7e049-20c3-419b-af9d-a1c4fb66ad8b" providerId="ADAL" clId="{AFDA0601-4F92-684C-AD48-E544C71CFC69}" dt="2020-02-20T12:30:56.260" v="2357" actId="478"/>
          <ac:spMkLst>
            <pc:docMk/>
            <pc:sldMk cId="1914304207" sldId="287"/>
            <ac:spMk id="31" creationId="{583B6DF9-D8CF-5542-A662-C2AA155CE013}"/>
          </ac:spMkLst>
        </pc:spChg>
        <pc:spChg chg="del">
          <ac:chgData name="Calvin Menezes (MSc Cyber Security FT)" userId="2cd7e049-20c3-419b-af9d-a1c4fb66ad8b" providerId="ADAL" clId="{AFDA0601-4F92-684C-AD48-E544C71CFC69}" dt="2020-02-20T12:30:58.204" v="2358" actId="478"/>
          <ac:spMkLst>
            <pc:docMk/>
            <pc:sldMk cId="1914304207" sldId="287"/>
            <ac:spMk id="32" creationId="{C9D54614-4BC4-AB41-8DB0-BBAF907BB723}"/>
          </ac:spMkLst>
        </pc:spChg>
      </pc:sldChg>
      <pc:sldChg chg="addSp delSp modSp add modTransition">
        <pc:chgData name="Calvin Menezes (MSc Cyber Security FT)" userId="2cd7e049-20c3-419b-af9d-a1c4fb66ad8b" providerId="ADAL" clId="{AFDA0601-4F92-684C-AD48-E544C71CFC69}" dt="2020-02-20T13:20:19.098" v="2512" actId="9405"/>
        <pc:sldMkLst>
          <pc:docMk/>
          <pc:sldMk cId="1489311909" sldId="288"/>
        </pc:sldMkLst>
        <pc:spChg chg="del">
          <ac:chgData name="Calvin Menezes (MSc Cyber Security FT)" userId="2cd7e049-20c3-419b-af9d-a1c4fb66ad8b" providerId="ADAL" clId="{AFDA0601-4F92-684C-AD48-E544C71CFC69}" dt="2020-02-20T12:41:05.213" v="2397" actId="478"/>
          <ac:spMkLst>
            <pc:docMk/>
            <pc:sldMk cId="1489311909" sldId="288"/>
            <ac:spMk id="2" creationId="{D87708A8-9A48-C64C-81B7-E2D60A5858AB}"/>
          </ac:spMkLst>
        </pc:spChg>
        <pc:spChg chg="del">
          <ac:chgData name="Calvin Menezes (MSc Cyber Security FT)" userId="2cd7e049-20c3-419b-af9d-a1c4fb66ad8b" providerId="ADAL" clId="{AFDA0601-4F92-684C-AD48-E544C71CFC69}" dt="2020-02-20T12:41:04.150" v="2396" actId="478"/>
          <ac:spMkLst>
            <pc:docMk/>
            <pc:sldMk cId="1489311909" sldId="288"/>
            <ac:spMk id="3" creationId="{EDBDEEF8-C67D-1947-84AD-EA96DEE3E094}"/>
          </ac:spMkLst>
        </pc:spChg>
        <pc:picChg chg="add del mod modCrop">
          <ac:chgData name="Calvin Menezes (MSc Cyber Security FT)" userId="2cd7e049-20c3-419b-af9d-a1c4fb66ad8b" providerId="ADAL" clId="{AFDA0601-4F92-684C-AD48-E544C71CFC69}" dt="2020-02-20T13:18:23.277" v="2503" actId="478"/>
          <ac:picMkLst>
            <pc:docMk/>
            <pc:sldMk cId="1489311909" sldId="288"/>
            <ac:picMk id="5" creationId="{8E6E9CCD-C255-CC40-B874-428F34304246}"/>
          </ac:picMkLst>
        </pc:picChg>
        <pc:picChg chg="add mod modCrop">
          <ac:chgData name="Calvin Menezes (MSc Cyber Security FT)" userId="2cd7e049-20c3-419b-af9d-a1c4fb66ad8b" providerId="ADAL" clId="{AFDA0601-4F92-684C-AD48-E544C71CFC69}" dt="2020-02-20T13:19:59.533" v="2511" actId="732"/>
          <ac:picMkLst>
            <pc:docMk/>
            <pc:sldMk cId="1489311909" sldId="288"/>
            <ac:picMk id="6" creationId="{D7DDFA4B-9828-B345-9A9A-44A977A13141}"/>
          </ac:picMkLst>
        </pc:picChg>
        <pc:inkChg chg="add">
          <ac:chgData name="Calvin Menezes (MSc Cyber Security FT)" userId="2cd7e049-20c3-419b-af9d-a1c4fb66ad8b" providerId="ADAL" clId="{AFDA0601-4F92-684C-AD48-E544C71CFC69}" dt="2020-02-20T13:17:54.846" v="2498" actId="9405"/>
          <ac:inkMkLst>
            <pc:docMk/>
            <pc:sldMk cId="1489311909" sldId="288"/>
            <ac:inkMk id="2" creationId="{4F872DCF-ABBC-A745-86E4-B2C23AD70413}"/>
          </ac:inkMkLst>
        </pc:inkChg>
        <pc:inkChg chg="add">
          <ac:chgData name="Calvin Menezes (MSc Cyber Security FT)" userId="2cd7e049-20c3-419b-af9d-a1c4fb66ad8b" providerId="ADAL" clId="{AFDA0601-4F92-684C-AD48-E544C71CFC69}" dt="2020-02-20T13:18:09.782" v="2499" actId="9405"/>
          <ac:inkMkLst>
            <pc:docMk/>
            <pc:sldMk cId="1489311909" sldId="288"/>
            <ac:inkMk id="3" creationId="{2A2587B5-6D2D-7C4C-B44B-96B1E36042DE}"/>
          </ac:inkMkLst>
        </pc:inkChg>
        <pc:inkChg chg="add">
          <ac:chgData name="Calvin Menezes (MSc Cyber Security FT)" userId="2cd7e049-20c3-419b-af9d-a1c4fb66ad8b" providerId="ADAL" clId="{AFDA0601-4F92-684C-AD48-E544C71CFC69}" dt="2020-02-20T13:20:19.098" v="2512" actId="9405"/>
          <ac:inkMkLst>
            <pc:docMk/>
            <pc:sldMk cId="1489311909" sldId="288"/>
            <ac:inkMk id="7" creationId="{C0040377-88F4-9741-B6EC-2C0C979F9BED}"/>
          </ac:inkMkLst>
        </pc:inkChg>
      </pc:sldChg>
    </pc:docChg>
  </pc:docChgLst>
  <pc:docChgLst>
    <pc:chgData name="Calvin Menezes (MSc Cyber Security FT)" userId="S::cxm1010@student.bham.ac.uk::2cd7e049-20c3-419b-af9d-a1c4fb66ad8b" providerId="AD" clId="Web-{89C01F6E-71B2-17B7-3913-E1E28CD14B02}"/>
    <pc:docChg chg="modSld">
      <pc:chgData name="Calvin Menezes (MSc Cyber Security FT)" userId="S::cxm1010@student.bham.ac.uk::2cd7e049-20c3-419b-af9d-a1c4fb66ad8b" providerId="AD" clId="Web-{89C01F6E-71B2-17B7-3913-E1E28CD14B02}" dt="2020-02-19T15:53:35.435" v="18" actId="20577"/>
      <pc:docMkLst>
        <pc:docMk/>
      </pc:docMkLst>
      <pc:sldChg chg="modSp">
        <pc:chgData name="Calvin Menezes (MSc Cyber Security FT)" userId="S::cxm1010@student.bham.ac.uk::2cd7e049-20c3-419b-af9d-a1c4fb66ad8b" providerId="AD" clId="Web-{89C01F6E-71B2-17B7-3913-E1E28CD14B02}" dt="2020-02-19T15:53:35.435" v="17" actId="20577"/>
        <pc:sldMkLst>
          <pc:docMk/>
          <pc:sldMk cId="79455012" sldId="256"/>
        </pc:sldMkLst>
        <pc:spChg chg="mod">
          <ac:chgData name="Calvin Menezes (MSc Cyber Security FT)" userId="S::cxm1010@student.bham.ac.uk::2cd7e049-20c3-419b-af9d-a1c4fb66ad8b" providerId="AD" clId="Web-{89C01F6E-71B2-17B7-3913-E1E28CD14B02}" dt="2020-02-19T15:52:02.560" v="7" actId="20577"/>
          <ac:spMkLst>
            <pc:docMk/>
            <pc:sldMk cId="79455012" sldId="256"/>
            <ac:spMk id="2" creationId="{242EAA11-DC19-411F-B33E-DA7D5B358DCF}"/>
          </ac:spMkLst>
        </pc:spChg>
        <pc:spChg chg="mod">
          <ac:chgData name="Calvin Menezes (MSc Cyber Security FT)" userId="S::cxm1010@student.bham.ac.uk::2cd7e049-20c3-419b-af9d-a1c4fb66ad8b" providerId="AD" clId="Web-{89C01F6E-71B2-17B7-3913-E1E28CD14B02}" dt="2020-02-19T15:53:35.435" v="17" actId="20577"/>
          <ac:spMkLst>
            <pc:docMk/>
            <pc:sldMk cId="79455012" sldId="256"/>
            <ac:spMk id="3" creationId="{FFA8D675-6844-412B-A0E1-C0B7DF20590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8B9E8F-FC68-4079-8720-B4892A66572E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87197F-516F-43C6-82FE-CA88FF5644E5}">
      <dgm:prSet/>
      <dgm:spPr/>
      <dgm:t>
        <a:bodyPr/>
        <a:lstStyle/>
        <a:p>
          <a:pPr rtl="0"/>
          <a:r>
            <a:rPr lang="en-US" b="0" i="0">
              <a:latin typeface="Century Gothic"/>
            </a:rPr>
            <a:t>Overview</a:t>
          </a:r>
          <a:r>
            <a:rPr lang="en-US" b="0" i="0" u="none" strike="noStrike" cap="none" baseline="0" noProof="0">
              <a:latin typeface="Century Gothic"/>
            </a:rPr>
            <a:t> </a:t>
          </a:r>
          <a:endParaRPr lang="en-US"/>
        </a:p>
      </dgm:t>
    </dgm:pt>
    <dgm:pt modelId="{22AFB6C2-AA82-46B6-8B80-2681AEAB6EDE}" type="parTrans" cxnId="{5C75DD3E-82C5-44DC-BB75-98AE9295787E}">
      <dgm:prSet/>
      <dgm:spPr/>
      <dgm:t>
        <a:bodyPr/>
        <a:lstStyle/>
        <a:p>
          <a:endParaRPr lang="en-US"/>
        </a:p>
      </dgm:t>
    </dgm:pt>
    <dgm:pt modelId="{7952B62D-7393-4A28-A314-CBBF13AA206D}" type="sibTrans" cxnId="{5C75DD3E-82C5-44DC-BB75-98AE9295787E}">
      <dgm:prSet/>
      <dgm:spPr/>
      <dgm:t>
        <a:bodyPr/>
        <a:lstStyle/>
        <a:p>
          <a:endParaRPr lang="en-US"/>
        </a:p>
      </dgm:t>
    </dgm:pt>
    <dgm:pt modelId="{6AEBF020-B8EE-4A22-85F6-59A85DEEF269}">
      <dgm:prSet/>
      <dgm:spPr/>
      <dgm:t>
        <a:bodyPr/>
        <a:lstStyle/>
        <a:p>
          <a:pPr rtl="0"/>
          <a:r>
            <a:rPr lang="en-US" b="0" i="0"/>
            <a:t>Proxy and packet injection</a:t>
          </a:r>
          <a:endParaRPr lang="en-US"/>
        </a:p>
      </dgm:t>
    </dgm:pt>
    <dgm:pt modelId="{299175A6-92A2-43B0-8FD7-C5CB7CE9AF03}" type="parTrans" cxnId="{40A16508-5C28-451E-A950-2ED6D0DCD474}">
      <dgm:prSet/>
      <dgm:spPr/>
      <dgm:t>
        <a:bodyPr/>
        <a:lstStyle/>
        <a:p>
          <a:endParaRPr lang="en-US"/>
        </a:p>
      </dgm:t>
    </dgm:pt>
    <dgm:pt modelId="{B8DBBB26-7E4F-48DA-B3DF-9B70C4188F1C}" type="sibTrans" cxnId="{40A16508-5C28-451E-A950-2ED6D0DCD474}">
      <dgm:prSet/>
      <dgm:spPr/>
      <dgm:t>
        <a:bodyPr/>
        <a:lstStyle/>
        <a:p>
          <a:endParaRPr lang="en-US"/>
        </a:p>
      </dgm:t>
    </dgm:pt>
    <dgm:pt modelId="{26D2F76A-4332-4F42-B0CC-B9D9044045BA}">
      <dgm:prSet/>
      <dgm:spPr/>
      <dgm:t>
        <a:bodyPr/>
        <a:lstStyle/>
        <a:p>
          <a:pPr rtl="0"/>
          <a:r>
            <a:rPr lang="en-US" b="0" i="0"/>
            <a:t>Binary exploitation</a:t>
          </a:r>
          <a:r>
            <a:rPr lang="en-US">
              <a:latin typeface="Century Gothic" panose="020B0502020202020204"/>
            </a:rPr>
            <a:t> </a:t>
          </a:r>
          <a:endParaRPr lang="en-US"/>
        </a:p>
      </dgm:t>
    </dgm:pt>
    <dgm:pt modelId="{307851E6-9042-40CB-8C00-14CCD71E2580}" type="parTrans" cxnId="{3287C5B7-6173-4003-B759-69C3C722F8A0}">
      <dgm:prSet/>
      <dgm:spPr/>
      <dgm:t>
        <a:bodyPr/>
        <a:lstStyle/>
        <a:p>
          <a:endParaRPr lang="en-US"/>
        </a:p>
      </dgm:t>
    </dgm:pt>
    <dgm:pt modelId="{87D21F86-572F-4CD1-A045-11EC3987F0E5}" type="sibTrans" cxnId="{3287C5B7-6173-4003-B759-69C3C722F8A0}">
      <dgm:prSet/>
      <dgm:spPr/>
      <dgm:t>
        <a:bodyPr/>
        <a:lstStyle/>
        <a:p>
          <a:endParaRPr lang="en-US"/>
        </a:p>
      </dgm:t>
    </dgm:pt>
    <dgm:pt modelId="{DAF991AF-3579-4766-B24E-120B654055B8}">
      <dgm:prSet/>
      <dgm:spPr/>
      <dgm:t>
        <a:bodyPr/>
        <a:lstStyle/>
        <a:p>
          <a:pPr rtl="0"/>
          <a:r>
            <a:rPr lang="en-US" b="0" i="0"/>
            <a:t>Mapping and location</a:t>
          </a:r>
          <a:endParaRPr lang="en-US"/>
        </a:p>
      </dgm:t>
    </dgm:pt>
    <dgm:pt modelId="{1A9CE523-A9A6-42F8-84C2-20F3AA6EAA04}" type="parTrans" cxnId="{1C1C556A-BF1E-4D1B-8C4B-D81E2F5FB535}">
      <dgm:prSet/>
      <dgm:spPr/>
      <dgm:t>
        <a:bodyPr/>
        <a:lstStyle/>
        <a:p>
          <a:endParaRPr lang="en-US"/>
        </a:p>
      </dgm:t>
    </dgm:pt>
    <dgm:pt modelId="{786BE432-0220-4BE9-A580-4F52B80934E4}" type="sibTrans" cxnId="{1C1C556A-BF1E-4D1B-8C4B-D81E2F5FB535}">
      <dgm:prSet/>
      <dgm:spPr/>
      <dgm:t>
        <a:bodyPr/>
        <a:lstStyle/>
        <a:p>
          <a:endParaRPr lang="en-US"/>
        </a:p>
      </dgm:t>
    </dgm:pt>
    <dgm:pt modelId="{FDA37DB0-A64F-475C-867F-4C18486A22EA}" type="pres">
      <dgm:prSet presAssocID="{E98B9E8F-FC68-4079-8720-B4892A66572E}" presName="vert0" presStyleCnt="0">
        <dgm:presLayoutVars>
          <dgm:dir/>
          <dgm:animOne val="branch"/>
          <dgm:animLvl val="lvl"/>
        </dgm:presLayoutVars>
      </dgm:prSet>
      <dgm:spPr/>
    </dgm:pt>
    <dgm:pt modelId="{5CEA7364-02CE-46BA-B361-748F0C4EC8D0}" type="pres">
      <dgm:prSet presAssocID="{0287197F-516F-43C6-82FE-CA88FF5644E5}" presName="thickLine" presStyleLbl="alignNode1" presStyleIdx="0" presStyleCnt="4"/>
      <dgm:spPr/>
    </dgm:pt>
    <dgm:pt modelId="{775E5261-867A-4F67-AD3A-2A9A51AFD801}" type="pres">
      <dgm:prSet presAssocID="{0287197F-516F-43C6-82FE-CA88FF5644E5}" presName="horz1" presStyleCnt="0"/>
      <dgm:spPr/>
    </dgm:pt>
    <dgm:pt modelId="{D4D17343-5236-4FD5-B5FF-EDAD21CAB23E}" type="pres">
      <dgm:prSet presAssocID="{0287197F-516F-43C6-82FE-CA88FF5644E5}" presName="tx1" presStyleLbl="revTx" presStyleIdx="0" presStyleCnt="4"/>
      <dgm:spPr/>
    </dgm:pt>
    <dgm:pt modelId="{B76500F0-189D-44EF-80B5-D7B314E73470}" type="pres">
      <dgm:prSet presAssocID="{0287197F-516F-43C6-82FE-CA88FF5644E5}" presName="vert1" presStyleCnt="0"/>
      <dgm:spPr/>
    </dgm:pt>
    <dgm:pt modelId="{C9209878-B29D-488C-B78F-1F0BB1BD9549}" type="pres">
      <dgm:prSet presAssocID="{6AEBF020-B8EE-4A22-85F6-59A85DEEF269}" presName="thickLine" presStyleLbl="alignNode1" presStyleIdx="1" presStyleCnt="4"/>
      <dgm:spPr/>
    </dgm:pt>
    <dgm:pt modelId="{5A1CC7A0-FF93-492F-9F81-A60DABD3F538}" type="pres">
      <dgm:prSet presAssocID="{6AEBF020-B8EE-4A22-85F6-59A85DEEF269}" presName="horz1" presStyleCnt="0"/>
      <dgm:spPr/>
    </dgm:pt>
    <dgm:pt modelId="{B6360464-D168-42C2-B7F9-556F67E21B13}" type="pres">
      <dgm:prSet presAssocID="{6AEBF020-B8EE-4A22-85F6-59A85DEEF269}" presName="tx1" presStyleLbl="revTx" presStyleIdx="1" presStyleCnt="4"/>
      <dgm:spPr/>
    </dgm:pt>
    <dgm:pt modelId="{2CC25B1C-84B0-48F3-A4CA-EE2F2DF71DDC}" type="pres">
      <dgm:prSet presAssocID="{6AEBF020-B8EE-4A22-85F6-59A85DEEF269}" presName="vert1" presStyleCnt="0"/>
      <dgm:spPr/>
    </dgm:pt>
    <dgm:pt modelId="{4EFAFFF0-322D-4FE7-B25C-639C81D58C8F}" type="pres">
      <dgm:prSet presAssocID="{26D2F76A-4332-4F42-B0CC-B9D9044045BA}" presName="thickLine" presStyleLbl="alignNode1" presStyleIdx="2" presStyleCnt="4"/>
      <dgm:spPr/>
    </dgm:pt>
    <dgm:pt modelId="{FED60C62-CBB7-40AF-A69A-EAB0DD7291AA}" type="pres">
      <dgm:prSet presAssocID="{26D2F76A-4332-4F42-B0CC-B9D9044045BA}" presName="horz1" presStyleCnt="0"/>
      <dgm:spPr/>
    </dgm:pt>
    <dgm:pt modelId="{58E1BB08-8C2B-4589-B899-F1E8ED681827}" type="pres">
      <dgm:prSet presAssocID="{26D2F76A-4332-4F42-B0CC-B9D9044045BA}" presName="tx1" presStyleLbl="revTx" presStyleIdx="2" presStyleCnt="4"/>
      <dgm:spPr/>
    </dgm:pt>
    <dgm:pt modelId="{22F13C15-8647-4AC2-93DA-64879EB1DB67}" type="pres">
      <dgm:prSet presAssocID="{26D2F76A-4332-4F42-B0CC-B9D9044045BA}" presName="vert1" presStyleCnt="0"/>
      <dgm:spPr/>
    </dgm:pt>
    <dgm:pt modelId="{3020F4EE-E58F-4B78-A036-BA677876516B}" type="pres">
      <dgm:prSet presAssocID="{DAF991AF-3579-4766-B24E-120B654055B8}" presName="thickLine" presStyleLbl="alignNode1" presStyleIdx="3" presStyleCnt="4"/>
      <dgm:spPr/>
    </dgm:pt>
    <dgm:pt modelId="{383C3324-A54B-4604-ADA9-221ED5F6A452}" type="pres">
      <dgm:prSet presAssocID="{DAF991AF-3579-4766-B24E-120B654055B8}" presName="horz1" presStyleCnt="0"/>
      <dgm:spPr/>
    </dgm:pt>
    <dgm:pt modelId="{EEE4E442-E600-4C7E-AE27-435D24BF5C03}" type="pres">
      <dgm:prSet presAssocID="{DAF991AF-3579-4766-B24E-120B654055B8}" presName="tx1" presStyleLbl="revTx" presStyleIdx="3" presStyleCnt="4"/>
      <dgm:spPr/>
    </dgm:pt>
    <dgm:pt modelId="{E28C81E5-71E9-4A70-AF7B-01CD68AC1559}" type="pres">
      <dgm:prSet presAssocID="{DAF991AF-3579-4766-B24E-120B654055B8}" presName="vert1" presStyleCnt="0"/>
      <dgm:spPr/>
    </dgm:pt>
  </dgm:ptLst>
  <dgm:cxnLst>
    <dgm:cxn modelId="{40A16508-5C28-451E-A950-2ED6D0DCD474}" srcId="{E98B9E8F-FC68-4079-8720-B4892A66572E}" destId="{6AEBF020-B8EE-4A22-85F6-59A85DEEF269}" srcOrd="1" destOrd="0" parTransId="{299175A6-92A2-43B0-8FD7-C5CB7CE9AF03}" sibTransId="{B8DBBB26-7E4F-48DA-B3DF-9B70C4188F1C}"/>
    <dgm:cxn modelId="{77441518-B177-4F5A-91A8-8FE851920715}" type="presOf" srcId="{DAF991AF-3579-4766-B24E-120B654055B8}" destId="{EEE4E442-E600-4C7E-AE27-435D24BF5C03}" srcOrd="0" destOrd="0" presId="urn:microsoft.com/office/officeart/2008/layout/LinedList"/>
    <dgm:cxn modelId="{5C75DD3E-82C5-44DC-BB75-98AE9295787E}" srcId="{E98B9E8F-FC68-4079-8720-B4892A66572E}" destId="{0287197F-516F-43C6-82FE-CA88FF5644E5}" srcOrd="0" destOrd="0" parTransId="{22AFB6C2-AA82-46B6-8B80-2681AEAB6EDE}" sibTransId="{7952B62D-7393-4A28-A314-CBBF13AA206D}"/>
    <dgm:cxn modelId="{1E391358-9D67-42CE-992E-108A91BB5845}" type="presOf" srcId="{6AEBF020-B8EE-4A22-85F6-59A85DEEF269}" destId="{B6360464-D168-42C2-B7F9-556F67E21B13}" srcOrd="0" destOrd="0" presId="urn:microsoft.com/office/officeart/2008/layout/LinedList"/>
    <dgm:cxn modelId="{1C1C556A-BF1E-4D1B-8C4B-D81E2F5FB535}" srcId="{E98B9E8F-FC68-4079-8720-B4892A66572E}" destId="{DAF991AF-3579-4766-B24E-120B654055B8}" srcOrd="3" destOrd="0" parTransId="{1A9CE523-A9A6-42F8-84C2-20F3AA6EAA04}" sibTransId="{786BE432-0220-4BE9-A580-4F52B80934E4}"/>
    <dgm:cxn modelId="{F22CF06A-51AA-4FF2-83D4-C684473CC829}" type="presOf" srcId="{0287197F-516F-43C6-82FE-CA88FF5644E5}" destId="{D4D17343-5236-4FD5-B5FF-EDAD21CAB23E}" srcOrd="0" destOrd="0" presId="urn:microsoft.com/office/officeart/2008/layout/LinedList"/>
    <dgm:cxn modelId="{0A90A48E-2375-4652-A10B-8A7453395DDC}" type="presOf" srcId="{26D2F76A-4332-4F42-B0CC-B9D9044045BA}" destId="{58E1BB08-8C2B-4589-B899-F1E8ED681827}" srcOrd="0" destOrd="0" presId="urn:microsoft.com/office/officeart/2008/layout/LinedList"/>
    <dgm:cxn modelId="{3287C5B7-6173-4003-B759-69C3C722F8A0}" srcId="{E98B9E8F-FC68-4079-8720-B4892A66572E}" destId="{26D2F76A-4332-4F42-B0CC-B9D9044045BA}" srcOrd="2" destOrd="0" parTransId="{307851E6-9042-40CB-8C00-14CCD71E2580}" sibTransId="{87D21F86-572F-4CD1-A045-11EC3987F0E5}"/>
    <dgm:cxn modelId="{4BE789CD-3B94-4DE5-BD3E-B9A0563441DA}" type="presOf" srcId="{E98B9E8F-FC68-4079-8720-B4892A66572E}" destId="{FDA37DB0-A64F-475C-867F-4C18486A22EA}" srcOrd="0" destOrd="0" presId="urn:microsoft.com/office/officeart/2008/layout/LinedList"/>
    <dgm:cxn modelId="{827DA162-BEA2-497F-BF34-F05DA8864A02}" type="presParOf" srcId="{FDA37DB0-A64F-475C-867F-4C18486A22EA}" destId="{5CEA7364-02CE-46BA-B361-748F0C4EC8D0}" srcOrd="0" destOrd="0" presId="urn:microsoft.com/office/officeart/2008/layout/LinedList"/>
    <dgm:cxn modelId="{4C4A0317-27A2-4A70-9376-B08E13FBCE17}" type="presParOf" srcId="{FDA37DB0-A64F-475C-867F-4C18486A22EA}" destId="{775E5261-867A-4F67-AD3A-2A9A51AFD801}" srcOrd="1" destOrd="0" presId="urn:microsoft.com/office/officeart/2008/layout/LinedList"/>
    <dgm:cxn modelId="{8749482D-AF48-467E-9104-EC3F1D036645}" type="presParOf" srcId="{775E5261-867A-4F67-AD3A-2A9A51AFD801}" destId="{D4D17343-5236-4FD5-B5FF-EDAD21CAB23E}" srcOrd="0" destOrd="0" presId="urn:microsoft.com/office/officeart/2008/layout/LinedList"/>
    <dgm:cxn modelId="{FF289743-AFC2-4644-8292-55C16A92C934}" type="presParOf" srcId="{775E5261-867A-4F67-AD3A-2A9A51AFD801}" destId="{B76500F0-189D-44EF-80B5-D7B314E73470}" srcOrd="1" destOrd="0" presId="urn:microsoft.com/office/officeart/2008/layout/LinedList"/>
    <dgm:cxn modelId="{0EB2EF71-091E-40A3-8C30-76DC9A6E0F10}" type="presParOf" srcId="{FDA37DB0-A64F-475C-867F-4C18486A22EA}" destId="{C9209878-B29D-488C-B78F-1F0BB1BD9549}" srcOrd="2" destOrd="0" presId="urn:microsoft.com/office/officeart/2008/layout/LinedList"/>
    <dgm:cxn modelId="{F5252CD5-43F8-476F-9A10-1A695A6D01C5}" type="presParOf" srcId="{FDA37DB0-A64F-475C-867F-4C18486A22EA}" destId="{5A1CC7A0-FF93-492F-9F81-A60DABD3F538}" srcOrd="3" destOrd="0" presId="urn:microsoft.com/office/officeart/2008/layout/LinedList"/>
    <dgm:cxn modelId="{47497720-95E3-47BD-8B92-03583E8986DA}" type="presParOf" srcId="{5A1CC7A0-FF93-492F-9F81-A60DABD3F538}" destId="{B6360464-D168-42C2-B7F9-556F67E21B13}" srcOrd="0" destOrd="0" presId="urn:microsoft.com/office/officeart/2008/layout/LinedList"/>
    <dgm:cxn modelId="{3444EAFF-BFF1-46CF-AC47-D54396F23308}" type="presParOf" srcId="{5A1CC7A0-FF93-492F-9F81-A60DABD3F538}" destId="{2CC25B1C-84B0-48F3-A4CA-EE2F2DF71DDC}" srcOrd="1" destOrd="0" presId="urn:microsoft.com/office/officeart/2008/layout/LinedList"/>
    <dgm:cxn modelId="{C3AD40C7-5845-4003-90F7-1620D6B00FA6}" type="presParOf" srcId="{FDA37DB0-A64F-475C-867F-4C18486A22EA}" destId="{4EFAFFF0-322D-4FE7-B25C-639C81D58C8F}" srcOrd="4" destOrd="0" presId="urn:microsoft.com/office/officeart/2008/layout/LinedList"/>
    <dgm:cxn modelId="{028DF25C-FBFF-4CBD-9EF4-14293A341FAF}" type="presParOf" srcId="{FDA37DB0-A64F-475C-867F-4C18486A22EA}" destId="{FED60C62-CBB7-40AF-A69A-EAB0DD7291AA}" srcOrd="5" destOrd="0" presId="urn:microsoft.com/office/officeart/2008/layout/LinedList"/>
    <dgm:cxn modelId="{2BDCD14B-1343-4363-92CF-C86D16D31CD0}" type="presParOf" srcId="{FED60C62-CBB7-40AF-A69A-EAB0DD7291AA}" destId="{58E1BB08-8C2B-4589-B899-F1E8ED681827}" srcOrd="0" destOrd="0" presId="urn:microsoft.com/office/officeart/2008/layout/LinedList"/>
    <dgm:cxn modelId="{E41AB153-69FE-4131-AFBB-976098EF84A5}" type="presParOf" srcId="{FED60C62-CBB7-40AF-A69A-EAB0DD7291AA}" destId="{22F13C15-8647-4AC2-93DA-64879EB1DB67}" srcOrd="1" destOrd="0" presId="urn:microsoft.com/office/officeart/2008/layout/LinedList"/>
    <dgm:cxn modelId="{66BE7871-7F76-495E-8D76-865B2912F699}" type="presParOf" srcId="{FDA37DB0-A64F-475C-867F-4C18486A22EA}" destId="{3020F4EE-E58F-4B78-A036-BA677876516B}" srcOrd="6" destOrd="0" presId="urn:microsoft.com/office/officeart/2008/layout/LinedList"/>
    <dgm:cxn modelId="{19305E6A-017E-4B81-ADF5-9EDC88E76DEE}" type="presParOf" srcId="{FDA37DB0-A64F-475C-867F-4C18486A22EA}" destId="{383C3324-A54B-4604-ADA9-221ED5F6A452}" srcOrd="7" destOrd="0" presId="urn:microsoft.com/office/officeart/2008/layout/LinedList"/>
    <dgm:cxn modelId="{0CD034B3-D8B5-4140-B414-6FF2486B68BF}" type="presParOf" srcId="{383C3324-A54B-4604-ADA9-221ED5F6A452}" destId="{EEE4E442-E600-4C7E-AE27-435D24BF5C03}" srcOrd="0" destOrd="0" presId="urn:microsoft.com/office/officeart/2008/layout/LinedList"/>
    <dgm:cxn modelId="{B80EFC5A-BA05-449C-8404-E7177D12C3CC}" type="presParOf" srcId="{383C3324-A54B-4604-ADA9-221ED5F6A452}" destId="{E28C81E5-71E9-4A70-AF7B-01CD68AC155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EA7364-02CE-46BA-B361-748F0C4EC8D0}">
      <dsp:nvSpPr>
        <dsp:cNvPr id="0" name=""/>
        <dsp:cNvSpPr/>
      </dsp:nvSpPr>
      <dsp:spPr>
        <a:xfrm>
          <a:off x="0" y="0"/>
          <a:ext cx="940435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17343-5236-4FD5-B5FF-EDAD21CAB23E}">
      <dsp:nvSpPr>
        <dsp:cNvPr id="0" name=""/>
        <dsp:cNvSpPr/>
      </dsp:nvSpPr>
      <dsp:spPr>
        <a:xfrm>
          <a:off x="0" y="0"/>
          <a:ext cx="9404352" cy="1014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0" i="0" kern="1200">
              <a:latin typeface="Century Gothic"/>
            </a:rPr>
            <a:t>Overview</a:t>
          </a:r>
          <a:r>
            <a:rPr lang="en-US" sz="4600" b="0" i="0" u="none" strike="noStrike" kern="1200" cap="none" baseline="0" noProof="0">
              <a:latin typeface="Century Gothic"/>
            </a:rPr>
            <a:t> </a:t>
          </a:r>
          <a:endParaRPr lang="en-US" sz="4600" kern="1200"/>
        </a:p>
      </dsp:txBody>
      <dsp:txXfrm>
        <a:off x="0" y="0"/>
        <a:ext cx="9404352" cy="1014108"/>
      </dsp:txXfrm>
    </dsp:sp>
    <dsp:sp modelId="{C9209878-B29D-488C-B78F-1F0BB1BD9549}">
      <dsp:nvSpPr>
        <dsp:cNvPr id="0" name=""/>
        <dsp:cNvSpPr/>
      </dsp:nvSpPr>
      <dsp:spPr>
        <a:xfrm>
          <a:off x="0" y="1014108"/>
          <a:ext cx="9404352" cy="0"/>
        </a:xfrm>
        <a:prstGeom prst="line">
          <a:avLst/>
        </a:prstGeom>
        <a:solidFill>
          <a:schemeClr val="accent5">
            <a:hueOff val="812808"/>
            <a:satOff val="-6481"/>
            <a:lumOff val="-4902"/>
            <a:alphaOff val="0"/>
          </a:schemeClr>
        </a:solidFill>
        <a:ln w="19050" cap="rnd" cmpd="sng" algn="ctr">
          <a:solidFill>
            <a:schemeClr val="accent5">
              <a:hueOff val="812808"/>
              <a:satOff val="-6481"/>
              <a:lumOff val="-4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360464-D168-42C2-B7F9-556F67E21B13}">
      <dsp:nvSpPr>
        <dsp:cNvPr id="0" name=""/>
        <dsp:cNvSpPr/>
      </dsp:nvSpPr>
      <dsp:spPr>
        <a:xfrm>
          <a:off x="0" y="1014108"/>
          <a:ext cx="9404352" cy="1014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0" i="0" kern="1200"/>
            <a:t>Proxy and packet injection</a:t>
          </a:r>
          <a:endParaRPr lang="en-US" sz="4600" kern="1200"/>
        </a:p>
      </dsp:txBody>
      <dsp:txXfrm>
        <a:off x="0" y="1014108"/>
        <a:ext cx="9404352" cy="1014108"/>
      </dsp:txXfrm>
    </dsp:sp>
    <dsp:sp modelId="{4EFAFFF0-322D-4FE7-B25C-639C81D58C8F}">
      <dsp:nvSpPr>
        <dsp:cNvPr id="0" name=""/>
        <dsp:cNvSpPr/>
      </dsp:nvSpPr>
      <dsp:spPr>
        <a:xfrm>
          <a:off x="0" y="2028216"/>
          <a:ext cx="9404352" cy="0"/>
        </a:xfrm>
        <a:prstGeom prst="line">
          <a:avLst/>
        </a:prstGeom>
        <a:solidFill>
          <a:schemeClr val="accent5">
            <a:hueOff val="1625617"/>
            <a:satOff val="-12962"/>
            <a:lumOff val="-9803"/>
            <a:alphaOff val="0"/>
          </a:schemeClr>
        </a:solidFill>
        <a:ln w="19050" cap="rnd" cmpd="sng" algn="ctr">
          <a:solidFill>
            <a:schemeClr val="accent5">
              <a:hueOff val="1625617"/>
              <a:satOff val="-12962"/>
              <a:lumOff val="-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E1BB08-8C2B-4589-B899-F1E8ED681827}">
      <dsp:nvSpPr>
        <dsp:cNvPr id="0" name=""/>
        <dsp:cNvSpPr/>
      </dsp:nvSpPr>
      <dsp:spPr>
        <a:xfrm>
          <a:off x="0" y="2028216"/>
          <a:ext cx="9404352" cy="1014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0" i="0" kern="1200"/>
            <a:t>Binary exploitation</a:t>
          </a:r>
          <a:r>
            <a:rPr lang="en-US" sz="4600" kern="1200">
              <a:latin typeface="Century Gothic" panose="020B0502020202020204"/>
            </a:rPr>
            <a:t> </a:t>
          </a:r>
          <a:endParaRPr lang="en-US" sz="4600" kern="1200"/>
        </a:p>
      </dsp:txBody>
      <dsp:txXfrm>
        <a:off x="0" y="2028216"/>
        <a:ext cx="9404352" cy="1014108"/>
      </dsp:txXfrm>
    </dsp:sp>
    <dsp:sp modelId="{3020F4EE-E58F-4B78-A036-BA677876516B}">
      <dsp:nvSpPr>
        <dsp:cNvPr id="0" name=""/>
        <dsp:cNvSpPr/>
      </dsp:nvSpPr>
      <dsp:spPr>
        <a:xfrm>
          <a:off x="0" y="3042325"/>
          <a:ext cx="9404352" cy="0"/>
        </a:xfrm>
        <a:prstGeom prst="line">
          <a:avLst/>
        </a:prstGeom>
        <a:solidFill>
          <a:schemeClr val="accent5">
            <a:hueOff val="2438425"/>
            <a:satOff val="-19443"/>
            <a:lumOff val="-14705"/>
            <a:alphaOff val="0"/>
          </a:schemeClr>
        </a:solidFill>
        <a:ln w="19050" cap="rnd" cmpd="sng" algn="ctr">
          <a:solidFill>
            <a:schemeClr val="accent5">
              <a:hueOff val="2438425"/>
              <a:satOff val="-19443"/>
              <a:lumOff val="-147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4E442-E600-4C7E-AE27-435D24BF5C03}">
      <dsp:nvSpPr>
        <dsp:cNvPr id="0" name=""/>
        <dsp:cNvSpPr/>
      </dsp:nvSpPr>
      <dsp:spPr>
        <a:xfrm>
          <a:off x="0" y="3042325"/>
          <a:ext cx="9404352" cy="1014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0" i="0" kern="1200"/>
            <a:t>Mapping and location</a:t>
          </a:r>
          <a:endParaRPr lang="en-US" sz="4600" kern="1200"/>
        </a:p>
      </dsp:txBody>
      <dsp:txXfrm>
        <a:off x="0" y="3042325"/>
        <a:ext cx="9404352" cy="1014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1:13:13.7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22,'63'0,"2"0,-36 0,17 0,-7 0,0 0,7 0,-8 0,11 0,-10 0,6 0,-15 0,6 0,-9 0,-7 0,5 0,-13 0,6 0,-2 0,-4 0,11 0,-10 0,4 0,-1 0,3 0,-1 0,0 0,-3 0,-3 0,9 0,-9 0,8 0,-8 0,9 0,-9 0,8 0,-8 0,9 0,-9 0,8 0,-1 0,-1 0,0 0,0 0,-6 0,11 0,-11 0,4 0,2 0,-6 0,18 0,-16 0,9 0,-8 0,5 0,-3 0,1 0,-2 0,-4 0,15 0,-13 0,9-5,-8 4,-3-4,9 5,-9 0,8-5,-8 4,9-4,-9 5,8 0,-4 0,-1 0,5 0,-9 0,10 0,-4 0,-1 0,0 0,0 0,1 0,-1 0,4 0,-9 0,3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1:27:00.20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0,'70'0,"13"0,-41 0,18 0,-12 0,34 0,-26 0,26 0,-50 0,2 0,-14 0,7 0,-7 0,5 0,-13 0,13 0,-5 0,7 0,0 0,0 0,0 0,9 0,3 0,9 0,-9 0,7 0,-17 0,8 0,-11 0,-6 0,5 0,-5 0,7 0,0 0,0 0,0 0,0 0,0 0,9 0,-7 0,8 0,-10 0,-1 0,1 0,-7 0,5 0,7 0,-9 0,14 0,-25 0,6 0,-2 0,-4 0,8 0,0 0,-3 0,1 0,0 0,-5 0,9 0,-2 0,-3 0,1 0,-4 4,1-3,4 7,-5-6,-1 7,1-4,-3 5,8-5,-3-1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1:27:02.3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27,'58'0,"-12"0,0 0,-17 0,17 0,-7 0,-1 0,20 0,-26 0,26 0,-7 0,-10 0,29 0,-28 0,18 0,-12 0,-9 0,-3 0,-9 0,0 0,-7 0,5 0,-13 0,14 0,-14 0,13 0,-12 0,12 0,-5 0,1-12,4 9,1-9,2 12,-4 0,2 0,-14 0,6 0,-2 0,3 0,-2 0,1 0,-2 0,-4 0,9 0,-9 0,8 0,-1 0,-1 0,0 0,4 0,-8 0,9 0,-5 0,-5 0,16 0,-15 0,16 0,-17 0,5 0,0 0,-6 0,11 0,-11 0,4 0,3 0,-8 0,7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1:27:05.91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1,'53'0,"4"0,-28 0,17 0,-17 0,17 0,-17 0,8 0,-10 0,9 0,-7 0,17 0,-7 0,9 0,0 0,1 0,-1 0,0 0,0 0,-9 0,7 0,-17 0,8 0,-10 0,0 0,-1 0,1 0,0 0,0 0,0 0,0 0,0 0,0 0,-7 0,5 0,-13 0,13 0,-12 0,5 0,0 0,-1 0,3 0,-5 0,8 0,-9 0,9 0,-8 0,-3 0,11 0,-10 0,5 0,-3 0,-3 0,9 0,-9 0,8 0,-5 0,0 0,3 0,-2 0,-1 0,4 0,-4 0,0 0,2 0,-3 0,5 0,-1 5,-2-4,3 4,-8-1,8-3,-5 3,1-4,-2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1:27:08.94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61,'49'0,"-3"0,-21 0,2 0,0 0,-1 0,1 0,0 0,0 0,0 0,0 0,-7 0,5 0,-13 0,14 0,-14 0,6 0,0 0,-5 0,12-12,-13 9,14-9,-14 12,13 0,-12 0,12 0,-12 0,12 0,-5 0,-1 0,6 0,-12 0,12 0,-12 0,12 0,-12 0,4 0,6 0,-9 0,9 0,-7 0,-4 0,8 0,-1 0,-1 0,0-5,0 4,-6-9,6 9,-2-4,-4 5,8-5,-8 4,8-4,-4 5,-1 0,3 0,-6 0,7 0,-3 0,0 0,3 0,-8 0,9 0,-3 0,0 0,-2 0,1 0,1 0,-1 0,4 0,-8 0,8 0,-3 0,0 0,-2 0,1 0,1 0,0 0,-2 0,1 0,1 0,0 0,-2 0,0 0,1 0,0 0,3 0,-3 0,-1 0,3 0,-3 0,0 0,3 0,-2 0,0 0,3 0,-7 0,7 0,-5 0,5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1:27:49.75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60,'68'0,"1"0,-6 0,-12 0,-5 0,-8 0,1 0,-2 0,-10 0,-1 0,-6 0,5 0,-12 0,5 0,-2 0,-4 0,8 0,-8 0,8 0,-7 0,7 0,-8 0,8 0,-4 0,-5-12,8 9,-8-9,6 8,3 2,-8-3,3 1,1 2,1-7,0 7,-2-2,1 4,0 0,0 0,3 0,-8 0,8 0,-2 0,-1 0,5 0,-10 0,10 0,-5 0,1 0,-1 0,-1 0,2 0,-2 0,6 4,-11-2,10 7,-6-8,1 3,3-4,-3 0,-1 4,-1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1:27:51.96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0,'61'0,"-13"0,-2 0,-17 0,8 0,-17 0,-3 0,1 0,-5 0,17 0,-9 0,4 0,0 0,-6 0,18 0,-15 0,13 0,-16 0,1 0,5 0,-12 0,5 0,5 5,-10-4,10 4,-7-5,3 0,-2 0,9 0,-7 0,8 0,-7 0,5 0,-12 0,12 0,-13 0,6 0,5 0,-9 0,9 0,0 0,-10 0,10 0,-5 0,-5 0,12 0,-5 0,-1 0,-1 0,0 0,-5 0,10 0,-11 0,3 0,1 0,1 0,0 0,-2 0,1 0,0 0,0 0,2 0,-4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11:15:1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11:43:09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11:15:1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11:43:09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1:13:18.3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0,'56'0,"-18"0,6 0,-22 0,24 0,-17 0,8 0,-1 0,-7 0,8 0,-1 0,-6 0,15 0,-15 0,6 0,-9 0,0 0,0 0,0 6,0-4,-8 4,6-6,-5 0,7 6,0-5,0 5,0-6,0 0,0 6,0-4,0 3,-1-5,-6 0,5 0,-12 0,17 0,-9 0,3 0,2 0,-7 0,8 0,-7 0,5 0,-5 0,7 0,0 0,0 0,-8 0,6 0,-5 0,0 0,5 0,-12 0,12 0,-13 0,18 0,-9 0,4 0,-7 0,0 0,-6 0,18 0,-16 0,16 0,-17 0,12 0,-5 0,-1 0,7 0,-7 0,8 0,0 0,0 0,0 0,9 0,-6 0,15 0,-15 0,16 0,-8 0,1 0,5 0,-16 0,6 0,-7 0,0 0,0 0,-7 0,5 0,-5 0,-1 0,6 0,5 0,-1 0,7 0,-9 0,12 6,-9-4,2 4,-7-6,-5 6,-1-5,7 5,-14-6,13 0,-12 5,12-4,-5 4,7-5,0 0,-1 0,1 0,0 0,0 0,0 0,12 0,-9 0,18 0,-18 0,6 0,0 0,-6 0,15 0,-15 0,16 0,-18 0,8 0,-10 0,1 0,-1 0,1 0,0 0,0 0,5 0,-4 0,4 0,-12 0,5 0,-6 0,1 0,5 0,-12 0,11 0,-12 0,12 0,-11 0,11 0,-5 0,0 0,6 0,-5 0,-1 0,7 0,-14 0,6 0,5 0,-2 0,3 0,2 0,-14 0,13 0,-12 0,12 0,-5 0,0 0,5 0,-13 0,13 0,-5 0,6 0,0 0,0 0,1 0,5 0,-4 0,-4 0,1 0,-12 0,12 0,-12 0,5 0,0 0,-6 0,13 0,-12 0,5 0,0 0,-5 0,12 0,-13 0,6 0,-2 0,-4 0,8 0,-8 0,9 0,-9 0,16 0,-15 0,10 0,-8 0,-4 0,11 0,-11 0,14 0,-12 0,5 0,-2 0,-4 0,3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2:31:41.8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96,'40'0,"0"0,-20 0,0 0,5 0,-12 0,5 0,-3 0,-3 0,8 0,-3 0,6 0,-6 0,8 0,-5 0,0 0,-2 0,-3 0,-3-5,9 4,-6-4,2 5,9-5,-5 4,4-4,0-1,-6 5,1-5,-2 6,-2 0,-4 0,11 0,-11 0,6 0,5 0,-9 0,16 0,-11 0,1 0,5 0,-12-5,12 4,-12-4,12 5,-13 0,6 0,0-6,-5 4,12-4,-12 6,12 0,-5-6,-1 5,-1-5,-2 6,-4 0,7 0,-3 0,0 0,3 0,-7 0,16-5,-14 4,8-9,-11 9,5-4,1 5,-1 0,4 0,-9 0,9 0,-3 0,-1 0,0 0,0 0,0 0,0 0,-3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2:36:14.2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80,'56'0,"-9"0,-36 0,7 0,4 0,-1 0,6 0,-7 0,7 0,9 0,-6 0,15 0,-15 0,6 0,-9 0,0-13,0 10,0-9,0 12,-8 0,7 0,-7 0,1 0,-2 0,-2 0,-4 0,8 0,-8 0,11 0,-10 0,5 0,-1-6,-4 5,12-5,-5 6,7 0,0 0,0 0,0-6,-8 4,7-4,-7 6,1 0,5 0,-12 0,12 0,-13-4,6 2,5-9,-9 10,9-5,-8 6,-2 0,7 0,-8 0,8 0,-4 0,-1 0,4 0,-8 0,17 0,-7 0,4 0,0 0,-13 0,13 0,-12 0,5 0,-2 0,-1 0,1 0,3 0,-8 0,10 0,-5 0,1 0,-1 0,0 0,0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11:15:1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13:17:54.84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44 24575,'17'0'0,"-2"0"0,-6 0 0,-1 0 0,1 0 0,-1 0 0,1-4 0,-1 3 0,1-3 0,-1 4 0,1 0 0,-1 0 0,1 0 0,-1 0 0,0 0 0,1 0 0,-1 0 0,0 0 0,0 0 0,1 0 0,-1-4 0,0 4 0,0-4 0,0 4 0,0 0 0,-1 0 0,-3-4 0,3 3 0,-2-3 0,2 4 0,1 0 0,0 0 0,0 0 0,0 0 0,1 0 0,-1 0 0,0 0 0,1 0 0,-2 0 0,2 0 0,-1 0 0,0 0 0,0 0 0,0 0 0,0 0 0,0 0 0,0 0 0,1 0 0,-1 0 0,0 0 0,0 0 0,0 0 0,0 0 0,1 0 0,-1 0 0,0 0 0,0 0 0,1 0 0,-1 0 0,0 0 0,0 0 0,1 0 0,-1 0 0,0 0 0,1 0 0,-5-4 0,4 3 0,-3-3 0,3 4 0,1 0 0,-1 0 0,0 0 0,0 0 0,1 0 0,-1 0 0,1 0 0,-1 0 0,1 0 0,-1 0 0,1 0 0,-1 0 0,1 0 0,-1 0 0,1-3 0,-1 2 0,0-3 0,1 4 0,-1 0 0,0 0 0,1 0 0,-1 0 0,1 0 0,-1 0 0,1 0 0,-1 0 0,1 0 0,-1 0 0,1 0 0,-1 0 0,1 0 0,-1 0 0,1 0 0,-1 0 0,1 0 0,-1 0 0,0 0 0,1 0 0,-1 0 0,0 0 0,0 0 0,0 0 0,0 0 0,0 0 0,0 0 0,0 0 0,0 0 0,0 0 0,0 0 0,0 0 0,0 0 0,0 0 0,0 0 0,0 0 0,0 0 0,0 0 0,0 0 0,0 0 0,0 0 0,0 0 0,0 0 0,0 0 0,-1 0 0,0 0 0,0 0 0,0 0 0,1 0 0,0 0 0,0 0 0,0 0 0,0 0 0,0 0 0,0 0 0,1 0 0,-1 0 0,0 0 0,0 0 0,0 0 0,0 0 0,0 0 0,0 0 0,-1 0 0,1 0 0,0 0 0,0 0 0,-1 0 0,2 0 0,-2 0 0,2 0 0,-5 4 0,4-3 0,-4 2 0,4-3 0,1 0 0,-2 0 0,2 0 0,-2 0 0,2 0 0,-1 0 0,0 0 0,1 0 0,-1 0 0,0 0 0,1 0 0,-1 0 0,0 4 0,1-3 0,-1 3 0,1-4 0,-1 0 0,1 4 0,-1-3 0,1 2 0,-1-3 0,0 0 0,0 0 0,1 0 0,-1 0 0,0 0 0,0 0 0,0 0 0,0 0 0,-1 0 0,0 0 0,1 0 0,-1 0 0,0 0 0,1 0 0,-1 0 0,1 0 0,0 0 0,0 0 0,0 0 0,0 0 0,0 0 0,0 0 0,0 0 0,1 0 0,-2 0 0,2 0 0,-1 0 0,0 0 0,0 0 0,1 0 0,-1 0 0,0 0 0,1 0 0,-1 0 0,0 0 0,0 0 0,0 0 0,1 0 0,-2 0 0,2 0 0,-1 0 0,0 0 0,1 0 0,-1 0 0,1 0 0,-1 0 0,0 0 0,0 0 0,1 0 0,-1 0 0,1 0 0,-1 0 0,1 0 0,-1 0 0,1 0 0,-1 0 0,1 0 0,-1 0 0,1 0 0,-1 0 0,1 0 0,-1 0 0,1 0 0,-1 0 0,1 0 0,-1 0 0,1 0 0,-1 0 0,1 0 0,-1 0 0,0 0 0,0 0 0,0 0 0,0 0 0,1 0 0,-1 0 0,0 0 0,0 0 0,0 0 0,1 0 0,-2 0 0,2 0 0,-2 0 0,2 0 0,-2 0 0,2 0 0,-2 0 0,1 0 0,0 0 0,0 0 0,0 0 0,0 0 0,1 0 0,-2 0 0,2 0 0,-1 0 0,0 0 0,0 0 0,0 0 0,1 0 0,-1 0 0,1 0 0,-1 0 0,1 0 0,-1 0 0,0 0 0,0 0 0,1 0 0,-1 0 0,0 0 0,1 0 0,-2 0 0,2 0 0,-2 0 0,1 0 0,0 0 0,0 0 0,0 0 0,-1 0 0,1 0 0,0 0 0,0 0 0,0 0 0,0 0 0,0 0 0,0 0 0,0 0 0,0 0 0,0 0 0,0 0 0,0 0 0,1 0 0,-1 0 0,0 0 0,1 0 0,-1 0 0,1 0 0,-1 0 0,0 0 0,0 0 0,1 0 0,-1 0 0,0 0 0,0 0 0,1 0 0,-1 0 0,1 0 0,-1 0 0,1 0 0,-1 0 0,1 0 0,-1 0 0,1 0 0,-1-3 0,1 2 0,-1-3 0,1 4 0,-1 0 0,7 0 0,-6 0 0,6 0 0,-7 0 0,1 0 0,-1 0 0,6 0 0,-4 0 0,4 0 0,-5 0 0,-1 0 0,1 0 0,-1 0 0,0 0 0,1 0 0,-1 0 0,0 0 0,0 0 0,0 0 0,1 0 0,-1 0 0,0 0 0,0 0 0,0 0 0,0 0 0,-1 0 0,1 0 0,-1 0 0,1 0 0,-1 0 0,0 0 0,1 0 0,0 0 0,-1 0 0,2 0 0,-2 0 0,2 0 0,-2 0 0,1 0 0,0 0 0,0 0 0,-1 0 0,2 0 0,-2 0 0,1 0 0,1 0 0,-1 0 0,0 0 0,0 0 0,0 0 0,0 0 0,0 0 0,0 0 0,0 0 0,-1 0 0,2 0 0,-2 0 0,1 0 0,0 0 0,0 0 0,-1 0 0,1 0 0,0 0 0,0 0 0,0 0 0,-1 0 0,1 0 0,0 0 0,-1 0 0,1 0 0,-1 0 0,1 0 0,-1 0 0,6 0 0,2 0 0,23 6 0,-22-4 0,10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13:18:09.78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13:20:19.09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24575,'23'0'0,"3"0"0,-11 0 0,1 0 0,3 0 0,-9 0 0,4 0 0,-5 0 0,5 0 0,-4 0 0,4 0 0,-5 0 0,-1 0 0,1 0 0,-1 0 0,1 0 0,5 0 0,-4 0 0,4 0 0,-6 0 0,1 0 0,5 0 0,-4 0 0,4 4 0,-6-3 0,1 6 0,-1-6 0,1 3 0,-1-4 0,0 0 0,0 0 0,-1 0 0,0 0 0,1 0 0,-1 0 0,2 0 0,-1 0 0,0 0 0,1 0 0,-1 0 0,1 0 0,-1 0 0,1 0 0,-1 0 0,1 0 0,-1 0 0,1 0 0,-1 0 0,0 0 0,0 0 0,1 0 0,-1 0 0,1 0 0,-1 0 0,1 0 0,-1 0 0,1 0 0,5 0 0,-4 0 0,4 0 0,-5 0 0,5 5 0,-4-4 0,4 4 0,-6-5 0,1 0 0,5 0 0,-4 0 0,4 0 0,-6 0 0,1 0 0,5 0 0,-4 0 0,10 0 0,-10 0 0,9 0 0,-9 0 0,4 0 0,-5 0 0,5 0 0,-4 0 0,4 0 0,-5 0 0,-1 0 0,4 0 0,3 0 0,-1 0 0,0 0 0,-5 0 0,-1 0 0,1 0 0,-1 0 0,1 0 0,-1 0 0,1 4 0,-1-4 0,1 4 0,-1-4 0,1 0 0,-1 0 0,5 0 0,-4 0 0,3 0 0,-4 0 0,0 0 0,1 0 0,-1 0 0,1 0 0,5 0 0,-4 0 0,9 0 0,-9 0 0,5 0 0,-7 0 0,1 0 0,-1 0 0,1 0 0,-1 0 0,1 0 0,-1 0 0,1 0 0,-1 0 0,1 0 0,-1 0 0,1 0 0,-1 0 0,6 0 0,-4 0 0,4 0 0,0 0 0,-4 0 0,10 0 0,-4 0 0,-1 0 0,5 0 0,-5 0 0,14 0 0,-12 0 0,10-4 0,-11 2 0,5-2 0,-5 4 0,7 0 0,-6 0 0,2 0 0,-5 0 0,0 0 0,-4 0 0,4 0 0,-5 0 0,5 0 0,-4 0 0,4 0 0,-6 0 0,1 0 0,-1-4 0,1 3 0,5-3 0,-4 4 0,4 0 0,-2 0 0,-2 0 0,2 0 0,-3 0 0,-1 0 0,0 0 0,1 0 0,-1 0 0,0 0 0,1-4 0,-1 3 0,1-3 0,-1 4 0,1 0 0,-1 0 0,1 0 0,-1 0 0,0 0 0,-1 0 0,1 0 0,-1 0 0,0 0 0,1 0 0,0 0 0,0 0 0,1 0 0,-1 0 0,1 0 0,-1 0 0,0 0 0,0 0 0,1 0 0,-1 0 0,0 0 0,0 0 0,1 0 0,-1 0 0,6 0 0,-4 0 0,4 0 0,-5 0 0,-1 0 0,1 0 0,-1 0 0,1 0 0,-1 0 0,1 0 0,0 0 0,-1 0 0,6 0 0,2 0 0,-1 0 0,5 0 0,-10 0 0,10 0 0,-11 0 0,6 0 0,-7 0 0,1 0 0,-1 0 0,1 0 0,5 0 0,-4 0 0,4 0 0,0 0 0,-4 0 0,9 0 0,-9 0 0,4 0 0,1 0 0,-6 0 0,15 0 0,-13 0 0,12 0 0,-13 0 0,4 0 0,1 0 0,-6 0 0,6 0 0,-1 0 0,-4 0 0,4 0 0,0 0 0,-4 0 0,4 0 0,-6 0 0,1 0 0,-1 0 0,1 0 0,-1 0 0,1 0 0,3 0 0,-2 0 0,2 0 0,2 0 0,-4 0 0,10 0 0,-10 0 0,4 0 0,0 0 0,-4 0 0,9 0 0,-9 0 0,10 0 0,-10 0 0,4 0 0,0 0 0,2 0 0,5 0 0,4 0 0,-3 0 0,3 0 0,-4 0 0,0 0 0,-5 0 0,3 0 0,-3 0 0,-1 0 0,5 0 0,-10 0 0,10 0 0,-5 0 0,1 0 0,4 0 0,-5 0 0,6 0 0,-5 0 0,4 0 0,-5 0 0,16 0 0,-8 5 0,8-4 0,-10 4 0,-6-5 0,5 0 0,-10 0 0,4 4 0,0-3 0,-4 2 0,4-3 0,-5 0 0,5 0 0,-4 0 0,4 0 0,-6 0 0,7 0 0,-6 0 0,6 0 0,-7 0 0,1 0 0,-1 0 0,4 0 0,-2 0 0,2 0 0,-3 0 0,-1 0 0,0 0 0,0 0 0,1 0 0,-1 0 0,1 0 0,-1 0 0,1 4 0,-1-3 0,0 3 0,0-4 0,1 4 0,-1-3 0,1 2 0,-1-3 0,1 0 0,-1 0 0,6 5 0,-4-4 0,4 4 0,-5-5 0,5 0 0,1 0 0,7 0 0,-1 0 0,7 0 0,-5 0 0,0 0 0,-9 0 0,0 0 0,-4 0 0,5 0 0,-11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1:13:22.5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0,'47'0,"-4"0,-24 0,5 0,-4 0,6 0,-7 0,6 0,-12 0,5 0,0 0,-5 0,17 0,-17 0,10 0,-5 0,-5 0,12 0,-13 0,14 0,-14 0,6 0,0 0,-5 0,12 0,-13 0,6 0,0 0,-5 0,12 0,-12 0,5 0,0 0,-6 0,13 0,-12 0,12 0,-12 0,5 0,0 0,-6 0,13 0,-5 0,0 0,5 0,-5 0,0 0,5 0,-6 0,1 0,10 0,-16 0,16 0,-17 0,4 0,1 0,-6 0,18 0,-16 0,9 0,-8 0,-2 0,9 0,-9 0,5 0,-2 0,-4 0,8 0,-8 0,16 0,-15 0,17 0,-17 0,12 0,-5 0,7 0,-7 0,5 0,-6 0,8 0,0 0,0 0,0 0,-7 0,5 0,-12 0,12 0,-13 0,6 0,0 0,-5 0,12 0,-12 0,5 0,-3 0,-3 0,9 0,-9 0,8 0,-8 0,9 0,-9 0,8 0,-8 0,7 5,-4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11:15:1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11:15:1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1:21:15.3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70,'80'-5,"-7"0,-25 5,1 0,-1 0,0 0,-9 0,-3 0,-9 0,0 0,-7 0,5 0,-12 0,12 0,-6 0,8 0,-7 0,-2 0,5 0,-9 0,10-12,-13 9,1-9,3 7,2 4,0-4,6 5,-11-5,6 4,-2-4,-4 5,8 0,-8 0,11 0,-10 0,5-5,0 4,-6-4,11 5,-4 0,-1 0,0 0,-3 0,-3 0,9 0,-9 0,8 0,-8 0,9 0,-9 0,8 0,-5 0,1 0,1 0,-2 0,0 0,3 0,-3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1:21:17.5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38,'59'0,"2"0,-22 0,0 0,7 0,-17 0,17 0,-17 0,17 0,-17 0,8 0,-18 0,6 0,-5 0,0 0,-2 0,5 0,-9 0,8 0,1 0,-9 0,16 0,-18 0,6 0,-2 0,-4 0,10-12,-10 9,5-9,-2 12,-3 0,8 0,-4 0,0 0,4 0,-8 0,9 0,-9 0,8 0,-8 0,9 0,-9 0,8 0,-8 0,9 0,-9 0,8-5,-8 4,9-4,-9 5,8 0,-8 0,8 0,-4 0,0 0,4 0,-8 0,8 0,-4 0,0 0,-3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1:21:20.7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1,'58'0,"-6"0,-25 0,10 0,-15 0,22 0,-12 0,6 0,8 0,-17 0,8 0,-11 0,1 0,-8 0,6 0,-12 0,12 0,-12 0,5 0,-3 0,-3 0,9 0,-2 0,-2 0,8 0,-12 0,4 0,1 0,-5 0,9 0,-2 0,-3 0,1 0,5 0,-9 0,16 0,-18 0,13 0,-12 0,12 0,-12 0,12 0,-13 0,6 0,0 0,-5 0,12 0,-5 0,7 0,0 0,0 0,9 0,-7 0,8 0,-1 0,-7 0,8 0,-1 0,-7 0,8 0,-1 0,-7 0,8 0,-10 0,0 0,0 0,9 0,-7 0,8 0,-10 0,9 0,-7 0,20 0,-20 0,10 0,-12 0,0 0,0 0,9 0,-6 0,6 0,-9 0,0 0,0 0,0 0,-7 0,5 0,-13 0,6 0,0 0,-5 0,10 0,-11 0,10 0,-9 0,5 0,0 0,-5 0,17 0,-17 0,10 0,0 0,-9 0,8 0,-6 0,3 0,-1 0,0 0,-3 0,-3 0,9 0,-9 0,8 0,-3 0,-1 0,3 0,-7 0,8 0,-4 0,0 0,5 0,-9 0,8 0,-8 0,9 0,-9 0,8 0,-4 0,-1 0,4 0,-8 4,8-3,-4 3,0 0,-1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1:21:23.6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48,'49'0,"18"0,-14 0,22 0,0 0,0 0,14 0,-11 0,11 0,-14 0,0 0,-12 0,9 0,-21 0,9 0,-12 0,1 0,-1 0,0-7,12 5,-8-5,19 7,-7 0,-1-7,8 5,-19-5,8 0,-21 5,6-5,-15 7,6 0,-9 0,0 0,0 0,0 0,12 0,-10 0,10 0,-12 0,0 0,0 0,0 0,0 0,0 0,0 0,0 0,-8 0,7 0,-14 0,13 0,-12 0,12 0,-12 0,5 0,0 0,1 0,1 0,5 0,-12 0,12 0,-5 0,-1 0,7 0,-14 0,6 0,5 0,-9 0,9 0,-8 0,-3 0,9 0,-9 0,8 0,-8 0,16 0,-14 0,8 0,-6 0,-4 0,8 0,-8 0,9 0,-9 0,8 0,-8 0,8 0,-3 0,-1 0,3 0,-4 0,0 0,4 0,-4 0,0 0,3 0,-4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E9FF3-43EF-45A5-95EE-034F27BC50BF}" type="datetimeFigureOut">
              <a:rPr lang="en-US"/>
              <a:t>2/20/20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152F1-FED6-4ECB-8D5A-B1B47C7974A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3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/>
              <a:t>Initial Research</a:t>
            </a:r>
          </a:p>
          <a:p>
            <a:pPr lvl="1">
              <a:spcBef>
                <a:spcPts val="1000"/>
              </a:spcBef>
              <a:buFont typeface="Arial"/>
              <a:buChar char="•"/>
            </a:pPr>
            <a:r>
              <a:rPr lang="en-US"/>
              <a:t>Further review of Binary exploitation after lab</a:t>
            </a:r>
          </a:p>
          <a:p>
            <a:pPr lvl="1">
              <a:spcBef>
                <a:spcPts val="1000"/>
              </a:spcBef>
              <a:buFont typeface="Arial"/>
              <a:buChar char="•"/>
            </a:pPr>
            <a:r>
              <a:rPr lang="en-US"/>
              <a:t>Observed </a:t>
            </a:r>
            <a:r>
              <a:rPr lang="en-US" err="1"/>
              <a:t>LiveOverflow</a:t>
            </a:r>
            <a:r>
              <a:rPr lang="en-US"/>
              <a:t> for help</a:t>
            </a:r>
          </a:p>
          <a:p>
            <a:pPr lvl="1">
              <a:spcBef>
                <a:spcPts val="1000"/>
              </a:spcBef>
              <a:buFont typeface="Arial"/>
              <a:buChar char="•"/>
            </a:pPr>
            <a:r>
              <a:rPr lang="en-US"/>
              <a:t>Decided to focus on Networking</a:t>
            </a:r>
          </a:p>
          <a:p>
            <a:pPr lvl="1">
              <a:spcBef>
                <a:spcPts val="1000"/>
              </a:spcBef>
              <a:buFont typeface="Arial"/>
              <a:buChar char="•"/>
            </a:pPr>
            <a:r>
              <a:rPr lang="en-US"/>
              <a:t>Proxy Research Starts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/>
              <a:t>Overview</a:t>
            </a:r>
          </a:p>
          <a:p>
            <a:pPr lvl="1">
              <a:spcBef>
                <a:spcPts val="1000"/>
              </a:spcBef>
              <a:buFont typeface="Arial"/>
              <a:buChar char="•"/>
            </a:pPr>
            <a:r>
              <a:rPr lang="en-US"/>
              <a:t>A proxy that intercepts packets with options to change them before being relayed back to the server</a:t>
            </a:r>
          </a:p>
          <a:p>
            <a:pPr lvl="1">
              <a:spcBef>
                <a:spcPts val="1000"/>
              </a:spcBef>
              <a:buFont typeface="Arial"/>
              <a:buChar char="•"/>
            </a:pPr>
            <a:r>
              <a:rPr lang="en-US"/>
              <a:t>A map that can pull in intercepted position packets to show players distance from location</a:t>
            </a:r>
          </a:p>
          <a:p>
            <a:pPr lvl="1">
              <a:spcBef>
                <a:spcPts val="1000"/>
              </a:spcBef>
              <a:buFont typeface="Arial"/>
              <a:buChar char="•"/>
            </a:pP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52F1-FED6-4ECB-8D5A-B1B47C7974AB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10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52F1-FED6-4ECB-8D5A-B1B47C7974AB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41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1000"/>
              </a:spcBef>
              <a:buFont typeface="Arial"/>
              <a:buChar char="•"/>
            </a:pPr>
            <a:r>
              <a:rPr lang="en-US"/>
              <a:t>Position vectors read out to CSV file</a:t>
            </a:r>
          </a:p>
          <a:p>
            <a:pPr marL="171450" indent="-171450">
              <a:spcBef>
                <a:spcPts val="1000"/>
              </a:spcBef>
              <a:buFont typeface="Arial"/>
              <a:buChar char="•"/>
            </a:pPr>
            <a:r>
              <a:rPr lang="en-US"/>
              <a:t>Pulled in by python script</a:t>
            </a:r>
            <a:endParaRPr lang="en-US">
              <a:cs typeface="Calibri"/>
            </a:endParaRPr>
          </a:p>
          <a:p>
            <a:pPr marL="171450" indent="-171450">
              <a:spcBef>
                <a:spcPts val="1000"/>
              </a:spcBef>
              <a:buFont typeface="Arial"/>
              <a:buChar char="•"/>
            </a:pPr>
            <a:r>
              <a:rPr lang="en-US"/>
              <a:t>Use of matplotlib</a:t>
            </a:r>
            <a:endParaRPr lang="en-US">
              <a:cs typeface="Calibri"/>
            </a:endParaRPr>
          </a:p>
          <a:p>
            <a:pPr marL="171450" indent="-171450">
              <a:spcBef>
                <a:spcPts val="1000"/>
              </a:spcBef>
              <a:buFont typeface="Arial"/>
              <a:buChar char="•"/>
            </a:pPr>
            <a:r>
              <a:rPr lang="en-US"/>
              <a:t>Several niche implementations stacked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52F1-FED6-4ECB-8D5A-B1B47C7974AB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1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/>
              <a:t>Initial Research</a:t>
            </a:r>
          </a:p>
          <a:p>
            <a:pPr lvl="1">
              <a:spcBef>
                <a:spcPts val="1000"/>
              </a:spcBef>
              <a:buFont typeface="Arial"/>
              <a:buChar char="•"/>
            </a:pPr>
            <a:r>
              <a:rPr lang="en-US"/>
              <a:t>Further review of Binary exploitation after lab</a:t>
            </a:r>
          </a:p>
          <a:p>
            <a:pPr lvl="1">
              <a:spcBef>
                <a:spcPts val="1000"/>
              </a:spcBef>
              <a:buFont typeface="Arial"/>
              <a:buChar char="•"/>
            </a:pPr>
            <a:r>
              <a:rPr lang="en-US"/>
              <a:t>Observed LiveOverflow for help</a:t>
            </a:r>
          </a:p>
          <a:p>
            <a:pPr lvl="1">
              <a:spcBef>
                <a:spcPts val="1000"/>
              </a:spcBef>
              <a:buFont typeface="Arial"/>
              <a:buChar char="•"/>
            </a:pPr>
            <a:r>
              <a:rPr lang="en-US"/>
              <a:t>Decided to focus on Networking</a:t>
            </a:r>
          </a:p>
          <a:p>
            <a:pPr lvl="1">
              <a:spcBef>
                <a:spcPts val="1000"/>
              </a:spcBef>
              <a:buFont typeface="Arial"/>
              <a:buChar char="•"/>
            </a:pPr>
            <a:r>
              <a:rPr lang="en-US"/>
              <a:t>Proxy Research Starts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/>
              <a:t>Overview</a:t>
            </a:r>
          </a:p>
          <a:p>
            <a:pPr lvl="1">
              <a:spcBef>
                <a:spcPts val="1000"/>
              </a:spcBef>
              <a:buFont typeface="Arial"/>
              <a:buChar char="•"/>
            </a:pPr>
            <a:r>
              <a:rPr lang="en-US"/>
              <a:t>A proxy that intercepts packets with options to change them before being relayed back to the server</a:t>
            </a:r>
          </a:p>
          <a:p>
            <a:pPr lvl="1">
              <a:spcBef>
                <a:spcPts val="1000"/>
              </a:spcBef>
              <a:buFont typeface="Arial"/>
              <a:buChar char="•"/>
            </a:pPr>
            <a:r>
              <a:rPr lang="en-US"/>
              <a:t>A map that can pull in intercepted position packets to show players distance from location</a:t>
            </a:r>
          </a:p>
          <a:p>
            <a:pPr lvl="1">
              <a:spcBef>
                <a:spcPts val="1000"/>
              </a:spcBef>
              <a:buFont typeface="Arial"/>
              <a:buChar char="•"/>
            </a:pP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52F1-FED6-4ECB-8D5A-B1B47C7974AB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79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52F1-FED6-4ECB-8D5A-B1B47C7974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92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52F1-FED6-4ECB-8D5A-B1B47C7974AB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02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dirty="0">
                <a:cs typeface="Calibri"/>
              </a:rPr>
              <a:t>Example of a packet we captured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52F1-FED6-4ECB-8D5A-B1B47C7974AB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99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dirty="0">
                <a:cs typeface="Calibri"/>
              </a:rPr>
              <a:t>Minor variation – the weapon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52F1-FED6-4ECB-8D5A-B1B47C7974AB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87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dirty="0">
                <a:cs typeface="Calibri"/>
              </a:rPr>
              <a:t>Player enters the game, and this is what we captured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52F1-FED6-4ECB-8D5A-B1B47C7974AB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06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dirty="0">
                <a:cs typeface="Calibri"/>
              </a:rPr>
              <a:t>We can detect these packets even if we’re not directly in line of sight of the player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52F1-FED6-4ECB-8D5A-B1B47C7974AB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40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52F1-FED6-4ECB-8D5A-B1B47C7974AB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89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b="1"/>
              <a:t>Initial Connection </a:t>
            </a:r>
            <a:r>
              <a:rPr lang="en-US"/>
              <a:t>– authorization with server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b="1"/>
              <a:t>Game World Connection </a:t>
            </a:r>
            <a:r>
              <a:rPr lang="en-US"/>
              <a:t>– initiated after successful authorization</a:t>
            </a:r>
            <a:endParaRPr lang="en-US">
              <a:cs typeface="Calibri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b="1"/>
              <a:t>Proxy (MITM) </a:t>
            </a:r>
            <a:r>
              <a:rPr lang="en-US"/>
              <a:t>– intercepts and relays all game world connection data</a:t>
            </a:r>
            <a:endParaRPr lang="en-US">
              <a:cs typeface="Calibri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b="1"/>
              <a:t>Intercepted Traffic </a:t>
            </a:r>
            <a:r>
              <a:rPr lang="en-US"/>
              <a:t>– Captured by our proxy 😈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US"/>
              <a:t>Initial connection: </a:t>
            </a:r>
            <a:r>
              <a:rPr lang="en-US" err="1"/>
              <a:t>Authorisation</a:t>
            </a:r>
            <a:r>
              <a:rPr lang="en-US"/>
              <a:t> with server</a:t>
            </a:r>
            <a:br>
              <a:rPr lang="en-US">
                <a:cs typeface="+mn-lt"/>
              </a:rPr>
            </a:br>
            <a:r>
              <a:rPr lang="en-US"/>
              <a:t> - We examined this traffic using Wireshark.</a:t>
            </a:r>
            <a:br>
              <a:rPr lang="en-US">
                <a:cs typeface="+mn-lt"/>
              </a:rPr>
            </a:br>
            <a:r>
              <a:rPr lang="en-US"/>
              <a:t> - The traffic is encrypted.</a:t>
            </a:r>
            <a:br>
              <a:rPr lang="en-US">
                <a:cs typeface="+mn-lt"/>
              </a:rPr>
            </a:br>
            <a:r>
              <a:rPr lang="en-US"/>
              <a:t> - MITM attack cannot decrypt this data, so we do not intercept </a:t>
            </a:r>
            <a:r>
              <a:rPr lang="en-US" err="1"/>
              <a:t>it.Game</a:t>
            </a:r>
            <a:r>
              <a:rPr lang="en-US"/>
              <a:t> world connection: Contains actual game world data</a:t>
            </a:r>
            <a:br>
              <a:rPr lang="en-US">
                <a:cs typeface="+mn-lt"/>
              </a:rPr>
            </a:br>
            <a:r>
              <a:rPr lang="en-US"/>
              <a:t> - Server and port given by the server in encrypted </a:t>
            </a:r>
            <a:r>
              <a:rPr lang="en-US" err="1"/>
              <a:t>authorisation</a:t>
            </a:r>
            <a:r>
              <a:rPr lang="en-US"/>
              <a:t> channel.</a:t>
            </a:r>
            <a:br>
              <a:rPr lang="en-US">
                <a:cs typeface="+mn-lt"/>
              </a:rPr>
            </a:br>
            <a:r>
              <a:rPr lang="en-US"/>
              <a:t> - Client connects to the specified server on the specified port.</a:t>
            </a:r>
            <a:br>
              <a:rPr lang="en-US">
                <a:cs typeface="+mn-lt"/>
              </a:rPr>
            </a:br>
            <a:r>
              <a:rPr lang="en-US"/>
              <a:t> - The traffic is not encrypted!</a:t>
            </a:r>
            <a:br>
              <a:rPr lang="en-US">
                <a:cs typeface="+mn-lt"/>
              </a:rPr>
            </a:br>
            <a:r>
              <a:rPr lang="en-US"/>
              <a:t> - This is our avenue of </a:t>
            </a:r>
            <a:r>
              <a:rPr lang="en-US" err="1"/>
              <a:t>attackOur</a:t>
            </a:r>
            <a:r>
              <a:rPr lang="en-US"/>
              <a:t> proxy intercepts and relays all game world connection data</a:t>
            </a:r>
            <a:br>
              <a:rPr lang="en-US">
                <a:cs typeface="+mn-lt"/>
              </a:rPr>
            </a:br>
            <a:r>
              <a:rPr lang="en-US"/>
              <a:t> - We override a </a:t>
            </a:r>
            <a:r>
              <a:rPr lang="en-US" err="1"/>
              <a:t>funcion</a:t>
            </a:r>
            <a:r>
              <a:rPr lang="en-US"/>
              <a:t> in the client with LD_PRELOAD.</a:t>
            </a:r>
            <a:br>
              <a:rPr lang="en-US">
                <a:cs typeface="+mn-lt"/>
              </a:rPr>
            </a:br>
            <a:r>
              <a:rPr lang="en-US"/>
              <a:t> - This overwrites the server URL with one of our own (typically localhost).</a:t>
            </a:r>
            <a:br>
              <a:rPr lang="en-US">
                <a:cs typeface="+mn-lt"/>
              </a:rPr>
            </a:br>
            <a:r>
              <a:rPr lang="en-US"/>
              <a:t> - Proxy listens on all 10 possible game world ports.</a:t>
            </a:r>
            <a:br>
              <a:rPr lang="en-US">
                <a:cs typeface="+mn-lt"/>
              </a:rPr>
            </a:br>
            <a:r>
              <a:rPr lang="en-US"/>
              <a:t> - We establish a proxy connection between the client and </a:t>
            </a:r>
            <a:r>
              <a:rPr lang="en-US" err="1"/>
              <a:t>server.Intercepted</a:t>
            </a:r>
            <a:r>
              <a:rPr lang="en-US"/>
              <a:t> traffic is</a:t>
            </a:r>
            <a:br>
              <a:rPr lang="en-US">
                <a:cs typeface="+mn-lt"/>
              </a:rPr>
            </a:br>
            <a:r>
              <a:rPr lang="en-US"/>
              <a:t> - </a:t>
            </a:r>
            <a:r>
              <a:rPr lang="en-US" err="1"/>
              <a:t>Packetised</a:t>
            </a:r>
            <a:r>
              <a:rPr lang="en-US"/>
              <a:t> into Python objects.</a:t>
            </a:r>
            <a:br>
              <a:rPr lang="en-US">
                <a:cs typeface="+mn-lt"/>
              </a:rPr>
            </a:br>
            <a:r>
              <a:rPr lang="en-US"/>
              <a:t> - </a:t>
            </a:r>
            <a:r>
              <a:rPr lang="en-US" err="1"/>
              <a:t>Analysed</a:t>
            </a:r>
            <a:r>
              <a:rPr lang="en-US"/>
              <a:t> according to a set of rules that make up our exploits.</a:t>
            </a:r>
            <a:br>
              <a:rPr lang="en-US">
                <a:cs typeface="+mn-lt"/>
              </a:rPr>
            </a:br>
            <a:r>
              <a:rPr lang="en-US"/>
              <a:t> - Potentially dropped, modified or injected.</a:t>
            </a:r>
            <a:br>
              <a:rPr lang="en-US">
                <a:cs typeface="+mn-lt"/>
              </a:rPr>
            </a:br>
            <a:r>
              <a:rPr lang="en-US"/>
              <a:t> - Sent on to the intended machine transparently.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52F1-FED6-4ECB-8D5A-B1B47C7974AB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64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b="1"/>
              <a:t>Initial Connection </a:t>
            </a:r>
            <a:r>
              <a:rPr lang="en-US"/>
              <a:t>– authorization with server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b="1"/>
              <a:t>Game World Connection </a:t>
            </a:r>
            <a:r>
              <a:rPr lang="en-US"/>
              <a:t>– initiated after successful authorization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b="1"/>
              <a:t>Proxy (MITM) </a:t>
            </a:r>
            <a:r>
              <a:rPr lang="en-US"/>
              <a:t>– intercepts and relays all game world connection data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b="1"/>
              <a:t>Intercepted Traffic </a:t>
            </a:r>
            <a:r>
              <a:rPr lang="en-US"/>
              <a:t>– Captured by our proxy 😈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Initial connection: </a:t>
            </a:r>
            <a:r>
              <a:rPr lang="en-US" err="1"/>
              <a:t>Authorisation</a:t>
            </a:r>
            <a:r>
              <a:rPr lang="en-US"/>
              <a:t> with server</a:t>
            </a:r>
            <a:br>
              <a:rPr lang="en-US">
                <a:cs typeface="+mn-lt"/>
              </a:rPr>
            </a:br>
            <a:r>
              <a:rPr lang="en-US"/>
              <a:t> - We examined this traffic using Wireshark.</a:t>
            </a:r>
            <a:br>
              <a:rPr lang="en-US">
                <a:cs typeface="+mn-lt"/>
              </a:rPr>
            </a:br>
            <a:r>
              <a:rPr lang="en-US"/>
              <a:t> - The traffic is encrypted.</a:t>
            </a:r>
            <a:br>
              <a:rPr lang="en-US">
                <a:cs typeface="+mn-lt"/>
              </a:rPr>
            </a:br>
            <a:r>
              <a:rPr lang="en-US"/>
              <a:t> - MITM attack cannot decrypt this data, so we do not intercept </a:t>
            </a:r>
            <a:r>
              <a:rPr lang="en-US" err="1"/>
              <a:t>it.Game</a:t>
            </a:r>
            <a:r>
              <a:rPr lang="en-US"/>
              <a:t> world connection: Contains actual game world data</a:t>
            </a:r>
            <a:br>
              <a:rPr lang="en-US">
                <a:cs typeface="+mn-lt"/>
              </a:rPr>
            </a:br>
            <a:r>
              <a:rPr lang="en-US"/>
              <a:t> - Server and port given by the server in encrypted </a:t>
            </a:r>
            <a:r>
              <a:rPr lang="en-US" err="1"/>
              <a:t>authorisation</a:t>
            </a:r>
            <a:r>
              <a:rPr lang="en-US"/>
              <a:t> channel.</a:t>
            </a:r>
            <a:br>
              <a:rPr lang="en-US">
                <a:cs typeface="+mn-lt"/>
              </a:rPr>
            </a:br>
            <a:r>
              <a:rPr lang="en-US"/>
              <a:t> - Client connects to the specified server on the specified port.</a:t>
            </a:r>
            <a:br>
              <a:rPr lang="en-US">
                <a:cs typeface="+mn-lt"/>
              </a:rPr>
            </a:br>
            <a:r>
              <a:rPr lang="en-US"/>
              <a:t> - The traffic is not encrypted!</a:t>
            </a:r>
            <a:br>
              <a:rPr lang="en-US">
                <a:cs typeface="+mn-lt"/>
              </a:rPr>
            </a:br>
            <a:r>
              <a:rPr lang="en-US"/>
              <a:t> - This is our avenue of </a:t>
            </a:r>
            <a:r>
              <a:rPr lang="en-US" err="1"/>
              <a:t>attackOur</a:t>
            </a:r>
            <a:r>
              <a:rPr lang="en-US"/>
              <a:t> proxy intercepts and relays all game world connection data</a:t>
            </a:r>
            <a:br>
              <a:rPr lang="en-US">
                <a:cs typeface="+mn-lt"/>
              </a:rPr>
            </a:br>
            <a:r>
              <a:rPr lang="en-US"/>
              <a:t> - We override a </a:t>
            </a:r>
            <a:r>
              <a:rPr lang="en-US" err="1"/>
              <a:t>funcion</a:t>
            </a:r>
            <a:r>
              <a:rPr lang="en-US"/>
              <a:t> in the client with LD_PRELOAD.</a:t>
            </a:r>
            <a:br>
              <a:rPr lang="en-US">
                <a:cs typeface="+mn-lt"/>
              </a:rPr>
            </a:br>
            <a:r>
              <a:rPr lang="en-US"/>
              <a:t> - This overwrites the server URL with one of our own (typically localhost).</a:t>
            </a:r>
            <a:br>
              <a:rPr lang="en-US">
                <a:cs typeface="+mn-lt"/>
              </a:rPr>
            </a:br>
            <a:r>
              <a:rPr lang="en-US"/>
              <a:t> - Proxy listens on all 10 possible game world ports.</a:t>
            </a:r>
            <a:br>
              <a:rPr lang="en-US">
                <a:cs typeface="+mn-lt"/>
              </a:rPr>
            </a:br>
            <a:r>
              <a:rPr lang="en-US"/>
              <a:t> - We establish a proxy connection between the client and </a:t>
            </a:r>
            <a:r>
              <a:rPr lang="en-US" err="1"/>
              <a:t>server.Intercepted</a:t>
            </a:r>
            <a:r>
              <a:rPr lang="en-US"/>
              <a:t> traffic is</a:t>
            </a:r>
            <a:br>
              <a:rPr lang="en-US">
                <a:cs typeface="+mn-lt"/>
              </a:rPr>
            </a:br>
            <a:r>
              <a:rPr lang="en-US"/>
              <a:t> - </a:t>
            </a:r>
            <a:r>
              <a:rPr lang="en-US" err="1"/>
              <a:t>Packetised</a:t>
            </a:r>
            <a:r>
              <a:rPr lang="en-US"/>
              <a:t> into Python objects.</a:t>
            </a:r>
            <a:br>
              <a:rPr lang="en-US">
                <a:cs typeface="+mn-lt"/>
              </a:rPr>
            </a:br>
            <a:r>
              <a:rPr lang="en-US"/>
              <a:t> - </a:t>
            </a:r>
            <a:r>
              <a:rPr lang="en-US" err="1"/>
              <a:t>Analysed</a:t>
            </a:r>
            <a:r>
              <a:rPr lang="en-US"/>
              <a:t> according to a set of rules that make up our exploits.</a:t>
            </a:r>
            <a:br>
              <a:rPr lang="en-US">
                <a:cs typeface="+mn-lt"/>
              </a:rPr>
            </a:br>
            <a:r>
              <a:rPr lang="en-US"/>
              <a:t> - Potentially dropped, modified or injected.</a:t>
            </a:r>
            <a:br>
              <a:rPr lang="en-US">
                <a:cs typeface="+mn-lt"/>
              </a:rPr>
            </a:br>
            <a:r>
              <a:rPr lang="en-US"/>
              <a:t> - Sent on to the intended machine transparently.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52F1-FED6-4ECB-8D5A-B1B47C7974AB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6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46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9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25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3443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62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8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36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56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63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57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12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14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19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5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8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32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00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95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  <p:sldLayoutId id="2147483886" r:id="rId15"/>
    <p:sldLayoutId id="2147483887" r:id="rId16"/>
    <p:sldLayoutId id="21474838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customXml" Target="../ink/ink25.xml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customXml" Target="../ink/ink2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jpe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jpe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11" Type="http://schemas.openxmlformats.org/officeDocument/2006/relationships/image" Target="../media/image49.png"/><Relationship Id="rId5" Type="http://schemas.openxmlformats.org/officeDocument/2006/relationships/image" Target="../media/image51.pn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jpe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7.svg"/><Relationship Id="rId10" Type="http://schemas.openxmlformats.org/officeDocument/2006/relationships/image" Target="../media/image57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65.svg"/><Relationship Id="rId5" Type="http://schemas.openxmlformats.org/officeDocument/2006/relationships/image" Target="../media/image60.png"/><Relationship Id="rId10" Type="http://schemas.openxmlformats.org/officeDocument/2006/relationships/image" Target="../media/image64.png"/><Relationship Id="rId4" Type="http://schemas.openxmlformats.org/officeDocument/2006/relationships/image" Target="../media/image59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customXml" Target="../ink/ink3.xml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customXml" Target="../ink/ink2.xml"/><Relationship Id="rId5" Type="http://schemas.openxmlformats.org/officeDocument/2006/relationships/image" Target="../media/image15.svg"/><Relationship Id="rId15" Type="http://schemas.openxmlformats.org/officeDocument/2006/relationships/customXml" Target="../ink/ink4.xml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customXml" Target="../ink/ink1.xml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customXml" Target="../ink/ink7.xml"/><Relationship Id="rId18" Type="http://schemas.openxmlformats.org/officeDocument/2006/relationships/image" Target="../media/image27.png"/><Relationship Id="rId26" Type="http://schemas.openxmlformats.org/officeDocument/2006/relationships/image" Target="../media/image31.png"/><Relationship Id="rId3" Type="http://schemas.openxmlformats.org/officeDocument/2006/relationships/image" Target="../media/image1.jpeg"/><Relationship Id="rId21" Type="http://schemas.openxmlformats.org/officeDocument/2006/relationships/customXml" Target="../ink/ink11.xml"/><Relationship Id="rId7" Type="http://schemas.openxmlformats.org/officeDocument/2006/relationships/image" Target="../media/image17.svg"/><Relationship Id="rId12" Type="http://schemas.openxmlformats.org/officeDocument/2006/relationships/image" Target="../media/image24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customXml" Target="../ink/ink6.xml"/><Relationship Id="rId24" Type="http://schemas.openxmlformats.org/officeDocument/2006/relationships/image" Target="../media/image30.png"/><Relationship Id="rId5" Type="http://schemas.openxmlformats.org/officeDocument/2006/relationships/image" Target="../media/image15.sv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32.png"/><Relationship Id="rId10" Type="http://schemas.openxmlformats.org/officeDocument/2006/relationships/image" Target="../media/image23.png"/><Relationship Id="rId19" Type="http://schemas.openxmlformats.org/officeDocument/2006/relationships/customXml" Target="../ink/ink10.xml"/><Relationship Id="rId4" Type="http://schemas.openxmlformats.org/officeDocument/2006/relationships/image" Target="../media/image14.png"/><Relationship Id="rId9" Type="http://schemas.openxmlformats.org/officeDocument/2006/relationships/image" Target="../media/image22.png"/><Relationship Id="rId14" Type="http://schemas.openxmlformats.org/officeDocument/2006/relationships/image" Target="../media/image25.png"/><Relationship Id="rId22" Type="http://schemas.openxmlformats.org/officeDocument/2006/relationships/image" Target="../media/image29.png"/><Relationship Id="rId27" Type="http://schemas.openxmlformats.org/officeDocument/2006/relationships/customXml" Target="../ink/ink14.xml"/><Relationship Id="rId30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4.png"/><Relationship Id="rId5" Type="http://schemas.openxmlformats.org/officeDocument/2006/relationships/image" Target="../media/image15.svg"/><Relationship Id="rId10" Type="http://schemas.openxmlformats.org/officeDocument/2006/relationships/customXml" Target="../ink/ink17.xml"/><Relationship Id="rId4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17.svg"/><Relationship Id="rId12" Type="http://schemas.openxmlformats.org/officeDocument/2006/relationships/image" Target="../media/image35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4.png"/><Relationship Id="rId5" Type="http://schemas.openxmlformats.org/officeDocument/2006/relationships/image" Target="../media/image15.svg"/><Relationship Id="rId15" Type="http://schemas.openxmlformats.org/officeDocument/2006/relationships/image" Target="../media/image36.png"/><Relationship Id="rId10" Type="http://schemas.openxmlformats.org/officeDocument/2006/relationships/customXml" Target="../ink/ink19.xml"/><Relationship Id="rId4" Type="http://schemas.openxmlformats.org/officeDocument/2006/relationships/image" Target="../media/image14.png"/><Relationship Id="rId9" Type="http://schemas.openxmlformats.org/officeDocument/2006/relationships/image" Target="../media/image22.png"/><Relationship Id="rId14" Type="http://schemas.openxmlformats.org/officeDocument/2006/relationships/customXml" Target="../ink/ink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905EF96-1F10-4E3B-AF9F-A4FEF2895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99" r="10708" b="75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2EAA11-DC19-411F-B33E-DA7D5B358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4542" y="3691748"/>
            <a:ext cx="5967739" cy="1116650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ea typeface="+mj-lt"/>
                <a:cs typeface="+mj-lt"/>
              </a:rPr>
              <a:t>GAME HACKING 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15D480D8-FB19-4E1F-8450-5F8E044EE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1968" y="5508065"/>
            <a:ext cx="6007302" cy="944927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b="1">
                <a:ea typeface="+mj-lt"/>
                <a:cs typeface="+mj-lt"/>
              </a:rPr>
              <a:t>GROUP 1</a:t>
            </a:r>
          </a:p>
          <a:p>
            <a:pPr algn="ctr"/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ea typeface="+mj-lt"/>
                <a:cs typeface="+mj-lt"/>
              </a:rPr>
              <a:t> ANDREEA PETCU, CALVIN MENEZES, DEE DIXON, GRAEME BRODIE, KYLE MACQUEEN </a:t>
            </a:r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3" descr="A picture containing food, drawing&#10;&#10;Description generated with very high confidence">
            <a:extLst>
              <a:ext uri="{FF2B5EF4-FFF2-40B4-BE49-F238E27FC236}">
                <a16:creationId xmlns:a16="http://schemas.microsoft.com/office/drawing/2014/main" id="{69DAA824-25A8-49EF-A29B-458A7E536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12" y="-241552"/>
            <a:ext cx="6911405" cy="40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5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7">
            <a:extLst>
              <a:ext uri="{FF2B5EF4-FFF2-40B4-BE49-F238E27FC236}">
                <a16:creationId xmlns:a16="http://schemas.microsoft.com/office/drawing/2014/main" id="{18C89DE0-C32A-47A3-A1C1-474D5AF80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827D4-D4A2-433A-BF1D-0BFAF157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21212"/>
            <a:ext cx="9404723" cy="15982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900"/>
              <a:t>Challenge 1: </a:t>
            </a:r>
            <a:r>
              <a:rPr lang="en-US" sz="2900">
                <a:ea typeface="+mj-lt"/>
                <a:cs typeface="+mj-lt"/>
              </a:rPr>
              <a:t>400 points </a:t>
            </a:r>
            <a:br>
              <a:rPr lang="en-US" sz="2900"/>
            </a:br>
            <a:r>
              <a:rPr lang="en-US" sz="4000"/>
              <a:t>Decode the protocol !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F1C85-180C-4444-9FEC-248C205DA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B042418-AD37-40E4-BD08-41160C751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Graphic 4" descr="Checkmark">
            <a:extLst>
              <a:ext uri="{FF2B5EF4-FFF2-40B4-BE49-F238E27FC236}">
                <a16:creationId xmlns:a16="http://schemas.microsoft.com/office/drawing/2014/main" id="{69E1652F-8478-4F3C-BF9D-DEE24556A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8025" y="154139"/>
            <a:ext cx="662018" cy="662018"/>
          </a:xfrm>
          <a:prstGeom prst="rect">
            <a:avLst/>
          </a:prstGeom>
        </p:spPr>
      </p:pic>
      <p:pic>
        <p:nvPicPr>
          <p:cNvPr id="9" name="Graphic 11" descr="Research">
            <a:extLst>
              <a:ext uri="{FF2B5EF4-FFF2-40B4-BE49-F238E27FC236}">
                <a16:creationId xmlns:a16="http://schemas.microsoft.com/office/drawing/2014/main" id="{A0A0DC9C-21DB-47ED-AD8F-9CE145693A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93159" y="327594"/>
            <a:ext cx="797170" cy="8167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788223F-A005-CA41-A949-3EDED0DAE24D}"/>
                  </a:ext>
                </a:extLst>
              </p14:cNvPr>
              <p14:cNvContentPartPr/>
              <p14:nvPr/>
            </p14:nvContentPartPr>
            <p14:xfrm>
              <a:off x="956618" y="-7806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788223F-A005-CA41-A949-3EDED0DAE2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7618" y="-8706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AB5810F-3151-1B49-A612-FE52F69B2D63}"/>
              </a:ext>
            </a:extLst>
          </p:cNvPr>
          <p:cNvSpPr txBox="1"/>
          <p:nvPr/>
        </p:nvSpPr>
        <p:spPr>
          <a:xfrm>
            <a:off x="2084773" y="3992447"/>
            <a:ext cx="2501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chemeClr val="bg1"/>
                </a:solidFill>
              </a:rPr>
              <a:t>++</a:t>
            </a:r>
            <a:r>
              <a:rPr lang="en-GB" sz="1400">
                <a:solidFill>
                  <a:schemeClr val="bg1"/>
                </a:solidFill>
              </a:rPr>
              <a:t> (health update)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1FF72E-3BAD-AA42-872F-9740451D274C}"/>
              </a:ext>
            </a:extLst>
          </p:cNvPr>
          <p:cNvSpPr txBox="1"/>
          <p:nvPr/>
        </p:nvSpPr>
        <p:spPr>
          <a:xfrm>
            <a:off x="3064743" y="2685421"/>
            <a:ext cx="250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bg1"/>
                </a:solidFill>
              </a:rPr>
              <a:t>cp</a:t>
            </a:r>
            <a:r>
              <a:rPr lang="en-GB">
                <a:solidFill>
                  <a:schemeClr val="bg1"/>
                </a:solidFill>
              </a:rPr>
              <a:t> (Item receive)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E0F0FC-6B85-6146-918B-5196D97E851E}"/>
              </a:ext>
            </a:extLst>
          </p:cNvPr>
          <p:cNvSpPr txBox="1"/>
          <p:nvPr/>
        </p:nvSpPr>
        <p:spPr>
          <a:xfrm>
            <a:off x="6007227" y="2889268"/>
            <a:ext cx="2501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err="1">
                <a:solidFill>
                  <a:schemeClr val="bg1"/>
                </a:solidFill>
              </a:rPr>
              <a:t>ee</a:t>
            </a:r>
            <a:r>
              <a:rPr lang="en-GB" sz="1600">
                <a:solidFill>
                  <a:schemeClr val="bg1"/>
                </a:solidFill>
              </a:rPr>
              <a:t> (talking to shop)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8AADA5-5CF3-8F48-B51C-25111046180C}"/>
              </a:ext>
            </a:extLst>
          </p:cNvPr>
          <p:cNvSpPr txBox="1"/>
          <p:nvPr/>
        </p:nvSpPr>
        <p:spPr>
          <a:xfrm>
            <a:off x="1122354" y="3076596"/>
            <a:ext cx="2501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err="1">
                <a:solidFill>
                  <a:schemeClr val="bg1"/>
                </a:solidFill>
              </a:rPr>
              <a:t>jp</a:t>
            </a:r>
            <a:r>
              <a:rPr lang="en-GB" sz="1600">
                <a:solidFill>
                  <a:schemeClr val="bg1"/>
                </a:solidFill>
              </a:rPr>
              <a:t> (jump)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A13A14-6086-E340-93A6-A0A33A466A08}"/>
              </a:ext>
            </a:extLst>
          </p:cNvPr>
          <p:cNvSpPr txBox="1"/>
          <p:nvPr/>
        </p:nvSpPr>
        <p:spPr>
          <a:xfrm>
            <a:off x="7393050" y="3670454"/>
            <a:ext cx="2501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/>
                </a:solidFill>
              </a:rPr>
              <a:t>ma </a:t>
            </a:r>
            <a:r>
              <a:rPr lang="en-GB" sz="1600">
                <a:solidFill>
                  <a:schemeClr val="bg1"/>
                </a:solidFill>
              </a:rPr>
              <a:t>(mana update)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97E9E1-0115-624C-83F3-892A13F4EB37}"/>
              </a:ext>
            </a:extLst>
          </p:cNvPr>
          <p:cNvSpPr txBox="1"/>
          <p:nvPr/>
        </p:nvSpPr>
        <p:spPr>
          <a:xfrm>
            <a:off x="1489790" y="4877442"/>
            <a:ext cx="250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err="1">
                <a:solidFill>
                  <a:schemeClr val="bg1"/>
                </a:solidFill>
              </a:rPr>
              <a:t>mk</a:t>
            </a:r>
            <a:r>
              <a:rPr lang="en-GB" b="1">
                <a:solidFill>
                  <a:schemeClr val="bg1"/>
                </a:solidFill>
              </a:rPr>
              <a:t> </a:t>
            </a:r>
            <a:r>
              <a:rPr lang="en-GB">
                <a:solidFill>
                  <a:schemeClr val="bg1"/>
                </a:solidFill>
              </a:rPr>
              <a:t>(object creation)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4F7077-8FFD-2C40-80AC-852791E6B017}"/>
              </a:ext>
            </a:extLst>
          </p:cNvPr>
          <p:cNvSpPr txBox="1"/>
          <p:nvPr/>
        </p:nvSpPr>
        <p:spPr>
          <a:xfrm>
            <a:off x="4787471" y="4995043"/>
            <a:ext cx="3173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/>
                </a:solidFill>
              </a:rPr>
              <a:t>pp </a:t>
            </a:r>
            <a:r>
              <a:rPr lang="en-GB" sz="1600">
                <a:solidFill>
                  <a:schemeClr val="bg1"/>
                </a:solidFill>
              </a:rPr>
              <a:t>(other players presence)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C2FF11-7EB1-B140-AFC1-F87A7405690F}"/>
              </a:ext>
            </a:extLst>
          </p:cNvPr>
          <p:cNvSpPr txBox="1"/>
          <p:nvPr/>
        </p:nvSpPr>
        <p:spPr>
          <a:xfrm>
            <a:off x="9028609" y="4449260"/>
            <a:ext cx="2501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err="1">
                <a:solidFill>
                  <a:schemeClr val="bg1"/>
                </a:solidFill>
              </a:rPr>
              <a:t>ps</a:t>
            </a:r>
            <a:r>
              <a:rPr lang="en-GB" sz="1600" b="1">
                <a:solidFill>
                  <a:schemeClr val="bg1"/>
                </a:solidFill>
              </a:rPr>
              <a:t> </a:t>
            </a:r>
            <a:r>
              <a:rPr lang="en-GB" sz="1600">
                <a:solidFill>
                  <a:schemeClr val="bg1"/>
                </a:solidFill>
              </a:rPr>
              <a:t>(monster presence)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DB1323-530D-354A-ACDF-B3E516DD22FB}"/>
              </a:ext>
            </a:extLst>
          </p:cNvPr>
          <p:cNvSpPr txBox="1"/>
          <p:nvPr/>
        </p:nvSpPr>
        <p:spPr>
          <a:xfrm>
            <a:off x="7665284" y="5398602"/>
            <a:ext cx="2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err="1">
                <a:solidFill>
                  <a:schemeClr val="bg1"/>
                </a:solidFill>
              </a:rPr>
              <a:t>st</a:t>
            </a:r>
            <a:r>
              <a:rPr lang="en-GB" sz="1600" b="1">
                <a:solidFill>
                  <a:schemeClr val="bg1"/>
                </a:solidFill>
              </a:rPr>
              <a:t> </a:t>
            </a:r>
            <a:r>
              <a:rPr lang="en-GB" sz="1600">
                <a:solidFill>
                  <a:schemeClr val="bg1"/>
                </a:solidFill>
              </a:rPr>
              <a:t>(status of player/monster)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B765FE-F8DA-0E4D-809E-624959CB53BA}"/>
              </a:ext>
            </a:extLst>
          </p:cNvPr>
          <p:cNvSpPr txBox="1"/>
          <p:nvPr/>
        </p:nvSpPr>
        <p:spPr>
          <a:xfrm>
            <a:off x="4088366" y="5828908"/>
            <a:ext cx="2955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chemeClr val="bg1"/>
                </a:solidFill>
              </a:rPr>
              <a:t>xx </a:t>
            </a:r>
            <a:r>
              <a:rPr lang="en-GB" sz="1400">
                <a:solidFill>
                  <a:schemeClr val="bg1"/>
                </a:solidFill>
              </a:rPr>
              <a:t>(player/monster death)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1A003E-0BEC-1748-B617-8BF03721EC02}"/>
              </a:ext>
            </a:extLst>
          </p:cNvPr>
          <p:cNvSpPr txBox="1"/>
          <p:nvPr/>
        </p:nvSpPr>
        <p:spPr>
          <a:xfrm>
            <a:off x="1035883" y="5775120"/>
            <a:ext cx="2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/>
                </a:solidFill>
              </a:rPr>
              <a:t>ft </a:t>
            </a:r>
            <a:r>
              <a:rPr lang="en-GB" sz="1600">
                <a:solidFill>
                  <a:schemeClr val="bg1"/>
                </a:solidFill>
              </a:rPr>
              <a:t>(fast travel)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C3C85A-B338-5946-ABE4-67CDB5291611}"/>
              </a:ext>
            </a:extLst>
          </p:cNvPr>
          <p:cNvSpPr txBox="1"/>
          <p:nvPr/>
        </p:nvSpPr>
        <p:spPr>
          <a:xfrm>
            <a:off x="7242409" y="6232670"/>
            <a:ext cx="2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/>
                </a:solidFill>
              </a:rPr>
              <a:t>la </a:t>
            </a:r>
            <a:r>
              <a:rPr lang="en-GB" sz="1600">
                <a:solidFill>
                  <a:schemeClr val="bg1"/>
                </a:solidFill>
              </a:rPr>
              <a:t>(ammo)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3B6DF9-D8CF-5542-A662-C2AA155CE013}"/>
              </a:ext>
            </a:extLst>
          </p:cNvPr>
          <p:cNvSpPr txBox="1"/>
          <p:nvPr/>
        </p:nvSpPr>
        <p:spPr>
          <a:xfrm>
            <a:off x="4529698" y="4050237"/>
            <a:ext cx="2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err="1">
                <a:solidFill>
                  <a:schemeClr val="bg1"/>
                </a:solidFill>
              </a:rPr>
              <a:t>pu</a:t>
            </a:r>
            <a:r>
              <a:rPr lang="en-GB" b="1">
                <a:solidFill>
                  <a:schemeClr val="bg1"/>
                </a:solidFill>
              </a:rPr>
              <a:t> </a:t>
            </a:r>
            <a:r>
              <a:rPr lang="en-GB">
                <a:solidFill>
                  <a:schemeClr val="bg1"/>
                </a:solidFill>
              </a:rPr>
              <a:t>(achievement)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D54614-4BC4-AB41-8DB0-BBAF907BB723}"/>
              </a:ext>
            </a:extLst>
          </p:cNvPr>
          <p:cNvSpPr txBox="1"/>
          <p:nvPr/>
        </p:nvSpPr>
        <p:spPr>
          <a:xfrm>
            <a:off x="9520978" y="2830213"/>
            <a:ext cx="2136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rm </a:t>
            </a:r>
            <a:r>
              <a:rPr lang="en-GB" sz="1600" dirty="0">
                <a:solidFill>
                  <a:schemeClr val="bg1"/>
                </a:solidFill>
              </a:rPr>
              <a:t>(</a:t>
            </a:r>
            <a:r>
              <a:rPr lang="en-GB" sz="1600" dirty="0" err="1">
                <a:solidFill>
                  <a:schemeClr val="bg1"/>
                </a:solidFill>
              </a:rPr>
              <a:t>pwncoin</a:t>
            </a:r>
            <a:r>
              <a:rPr lang="en-GB" sz="1600" dirty="0">
                <a:solidFill>
                  <a:schemeClr val="bg1"/>
                </a:solidFill>
              </a:rPr>
              <a:t> transaction)</a:t>
            </a:r>
          </a:p>
        </p:txBody>
      </p:sp>
    </p:spTree>
    <p:extLst>
      <p:ext uri="{BB962C8B-B14F-4D97-AF65-F5344CB8AC3E}">
        <p14:creationId xmlns:p14="http://schemas.microsoft.com/office/powerpoint/2010/main" val="2920857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872DCF-ABBC-A745-86E4-B2C23AD70413}"/>
                  </a:ext>
                </a:extLst>
              </p14:cNvPr>
              <p14:cNvContentPartPr/>
              <p14:nvPr/>
            </p14:nvContentPartPr>
            <p14:xfrm>
              <a:off x="6880063" y="4921834"/>
              <a:ext cx="1259640" cy="15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872DCF-ABBC-A745-86E4-B2C23AD704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4063" y="4886194"/>
                <a:ext cx="13312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A2587B5-6D2D-7C4C-B44B-96B1E36042DE}"/>
                  </a:ext>
                </a:extLst>
              </p14:cNvPr>
              <p14:cNvContentPartPr/>
              <p14:nvPr/>
            </p14:nvContentPartPr>
            <p14:xfrm>
              <a:off x="2828983" y="2322274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A2587B5-6D2D-7C4C-B44B-96B1E36042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3343" y="2286274"/>
                <a:ext cx="72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DDFA4B-9828-B345-9A9A-44A977A131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3" r="20258" b="489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040377-88F4-9741-B6EC-2C0C979F9BED}"/>
                  </a:ext>
                </a:extLst>
              </p14:cNvPr>
              <p14:cNvContentPartPr/>
              <p14:nvPr/>
            </p14:nvContentPartPr>
            <p14:xfrm>
              <a:off x="8650903" y="5749114"/>
              <a:ext cx="1494000" cy="20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040377-88F4-9741-B6EC-2C0C979F9BE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14903" y="5713114"/>
                <a:ext cx="1565640" cy="9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931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7">
            <a:extLst>
              <a:ext uri="{FF2B5EF4-FFF2-40B4-BE49-F238E27FC236}">
                <a16:creationId xmlns:a16="http://schemas.microsoft.com/office/drawing/2014/main" id="{18C89DE0-C32A-47A3-A1C1-474D5AF80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827D4-D4A2-433A-BF1D-0BFAF157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16820"/>
            <a:ext cx="9404723" cy="11807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900"/>
              <a:t>Challenge 2: 400 points</a:t>
            </a:r>
            <a:br>
              <a:rPr lang="en-US" sz="3000"/>
            </a:br>
            <a:r>
              <a:rPr lang="en-US" sz="4000"/>
              <a:t>MITM &amp; Inject packets 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F1C85-180C-4444-9FEC-248C205DA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B042418-AD37-40E4-BD08-41160C751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" name="Graphic 4" descr="Checkmark">
            <a:extLst>
              <a:ext uri="{FF2B5EF4-FFF2-40B4-BE49-F238E27FC236}">
                <a16:creationId xmlns:a16="http://schemas.microsoft.com/office/drawing/2014/main" id="{58117B7D-5F36-4755-9627-44FCE0EC9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6951" y="207777"/>
            <a:ext cx="662018" cy="662018"/>
          </a:xfrm>
          <a:prstGeom prst="rect">
            <a:avLst/>
          </a:prstGeom>
        </p:spPr>
      </p:pic>
      <p:pic>
        <p:nvPicPr>
          <p:cNvPr id="4" name="Graphic 4" descr="Needle">
            <a:extLst>
              <a:ext uri="{FF2B5EF4-FFF2-40B4-BE49-F238E27FC236}">
                <a16:creationId xmlns:a16="http://schemas.microsoft.com/office/drawing/2014/main" id="{E0567BAC-1EF7-41C4-8D67-4056C88D59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-900000">
            <a:off x="10350266" y="191198"/>
            <a:ext cx="862298" cy="862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F62E1B-B99F-4454-9E07-80692DE7F832}"/>
              </a:ext>
            </a:extLst>
          </p:cNvPr>
          <p:cNvSpPr txBox="1"/>
          <p:nvPr/>
        </p:nvSpPr>
        <p:spPr>
          <a:xfrm>
            <a:off x="807009" y="3158857"/>
            <a:ext cx="10577678" cy="4954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rtl="0">
              <a:lnSpc>
                <a:spcPct val="150000"/>
              </a:lnSpc>
              <a:buFont typeface="+mj-lt"/>
              <a:buAutoNum type="arabicPeriod"/>
            </a:pPr>
            <a:endParaRPr lang="en-US" sz="2000">
              <a:solidFill>
                <a:schemeClr val="bg2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EEB046-033E-4DA3-A265-3C4F532948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03" y="2654698"/>
            <a:ext cx="8445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775E984-528E-DD43-916C-4EC759AC2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50" y="488950"/>
            <a:ext cx="84455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4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B156E-BDCC-44D9-A495-2C87190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1" y="938953"/>
            <a:ext cx="6630143" cy="49800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/>
              <a:t>Demo time! </a:t>
            </a:r>
          </a:p>
        </p:txBody>
      </p:sp>
    </p:spTree>
    <p:extLst>
      <p:ext uri="{BB962C8B-B14F-4D97-AF65-F5344CB8AC3E}">
        <p14:creationId xmlns:p14="http://schemas.microsoft.com/office/powerpoint/2010/main" val="4122649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7">
            <a:extLst>
              <a:ext uri="{FF2B5EF4-FFF2-40B4-BE49-F238E27FC236}">
                <a16:creationId xmlns:a16="http://schemas.microsoft.com/office/drawing/2014/main" id="{18C89DE0-C32A-47A3-A1C1-474D5AF80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827D4-D4A2-433A-BF1D-0BFAF157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16820"/>
            <a:ext cx="9404723" cy="11807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900">
                <a:ea typeface="+mj-lt"/>
                <a:cs typeface="+mj-lt"/>
              </a:rPr>
              <a:t>Challenge 3: 400 points</a:t>
            </a:r>
            <a:br>
              <a:rPr lang="en-US">
                <a:ea typeface="+mj-lt"/>
                <a:cs typeface="+mj-lt"/>
              </a:rPr>
            </a:br>
            <a:r>
              <a:rPr lang="en-US" sz="4000">
                <a:ea typeface="+mj-lt"/>
                <a:cs typeface="+mj-lt"/>
              </a:rPr>
              <a:t>Find other players !</a:t>
            </a:r>
          </a:p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F1C85-180C-4444-9FEC-248C205DA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B042418-AD37-40E4-BD08-41160C751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" name="Graphic 4" descr="Checkmark">
            <a:extLst>
              <a:ext uri="{FF2B5EF4-FFF2-40B4-BE49-F238E27FC236}">
                <a16:creationId xmlns:a16="http://schemas.microsoft.com/office/drawing/2014/main" id="{4B1D6953-9808-4161-81F6-DB076BCAE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2171" y="202559"/>
            <a:ext cx="662018" cy="662018"/>
          </a:xfrm>
          <a:prstGeom prst="rect">
            <a:avLst/>
          </a:prstGeom>
        </p:spPr>
      </p:pic>
      <p:pic>
        <p:nvPicPr>
          <p:cNvPr id="7" name="Graphic 7" descr="Magnifying glass">
            <a:extLst>
              <a:ext uri="{FF2B5EF4-FFF2-40B4-BE49-F238E27FC236}">
                <a16:creationId xmlns:a16="http://schemas.microsoft.com/office/drawing/2014/main" id="{9249DE68-2B52-41E2-84E7-1F4F52466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8288" y="418775"/>
            <a:ext cx="679938" cy="6799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005A3F5-37AD-4581-8BB1-7FBCA6E3F3C5}"/>
              </a:ext>
            </a:extLst>
          </p:cNvPr>
          <p:cNvGrpSpPr/>
          <p:nvPr/>
        </p:nvGrpSpPr>
        <p:grpSpPr>
          <a:xfrm>
            <a:off x="1272116" y="2436283"/>
            <a:ext cx="9098764" cy="4026582"/>
            <a:chOff x="1291166" y="2550583"/>
            <a:chExt cx="9174964" cy="3731307"/>
          </a:xfrm>
        </p:grpSpPr>
        <p:pic>
          <p:nvPicPr>
            <p:cNvPr id="9" name="Picture 9" descr="A screenshot of a computer&#10;&#10;Description generated with very high confidence">
              <a:extLst>
                <a:ext uri="{FF2B5EF4-FFF2-40B4-BE49-F238E27FC236}">
                  <a16:creationId xmlns:a16="http://schemas.microsoft.com/office/drawing/2014/main" id="{CFC03343-15F5-47E2-AFF4-2C312243B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212" t="24892" r="28000" b="29654"/>
            <a:stretch/>
          </p:blipFill>
          <p:spPr>
            <a:xfrm>
              <a:off x="1291166" y="2550583"/>
              <a:ext cx="9174964" cy="373130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BAFD04-81CE-493C-B202-D53B0686F569}"/>
                </a:ext>
              </a:extLst>
            </p:cNvPr>
            <p:cNvSpPr/>
            <p:nvPr/>
          </p:nvSpPr>
          <p:spPr>
            <a:xfrm>
              <a:off x="1562100" y="5000625"/>
              <a:ext cx="6206066" cy="500591"/>
            </a:xfrm>
            <a:prstGeom prst="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55B07DB-4440-4200-BFA5-ED7CF7DA8891}"/>
              </a:ext>
            </a:extLst>
          </p:cNvPr>
          <p:cNvSpPr txBox="1"/>
          <p:nvPr/>
        </p:nvSpPr>
        <p:spPr>
          <a:xfrm rot="660000">
            <a:off x="3504876" y="2890715"/>
            <a:ext cx="7943850" cy="36933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LD_PRELOAD=GetPositionPlayers.so ./PwnAdventure3-Linux-Shipping </a:t>
            </a:r>
            <a:endParaRPr lang="en-US" b="1"/>
          </a:p>
        </p:txBody>
      </p:sp>
      <p:pic>
        <p:nvPicPr>
          <p:cNvPr id="15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861D9C-40AC-429E-94D3-C768D28256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9803" y="5094026"/>
            <a:ext cx="1219201" cy="12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19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nimal, dark, black, blue&#10;&#10;Description automatically generated">
            <a:extLst>
              <a:ext uri="{FF2B5EF4-FFF2-40B4-BE49-F238E27FC236}">
                <a16:creationId xmlns:a16="http://schemas.microsoft.com/office/drawing/2014/main" id="{D822A45C-BF14-984F-B312-39780DBFF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66" y="3958"/>
            <a:ext cx="6329578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983E32D-6031-4B6D-99FC-8D0DB68DF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7B2B1-D54D-4044-85BD-B2640D736440}"/>
              </a:ext>
            </a:extLst>
          </p:cNvPr>
          <p:cNvSpPr txBox="1"/>
          <p:nvPr/>
        </p:nvSpPr>
        <p:spPr>
          <a:xfrm>
            <a:off x="650668" y="2438400"/>
            <a:ext cx="4802031" cy="38099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Click Position                         </a:t>
            </a:r>
          </a:p>
          <a:p>
            <a:pPr defTabSz="4572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en-US">
              <a:latin typeface="+mj-lt"/>
              <a:ea typeface="+mj-ea"/>
              <a:cs typeface="+mj-cs"/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ea typeface="+mj-ea"/>
                <a:cs typeface="+mj-cs"/>
              </a:rPr>
              <a:t>Takes in several csv files to determine separate locations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ea typeface="+mj-ea"/>
                <a:cs typeface="+mj-cs"/>
              </a:rPr>
              <a:t>ID, X, Y, Z – X Y are the only variables used but the other two allow for future upgrades</a:t>
            </a:r>
          </a:p>
        </p:txBody>
      </p:sp>
      <p:pic>
        <p:nvPicPr>
          <p:cNvPr id="4" name="Graphic 4" descr="Map with pin">
            <a:extLst>
              <a:ext uri="{FF2B5EF4-FFF2-40B4-BE49-F238E27FC236}">
                <a16:creationId xmlns:a16="http://schemas.microsoft.com/office/drawing/2014/main" id="{013FC89D-88AA-4A47-B7ED-916761F38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93158" y="321081"/>
            <a:ext cx="732042" cy="7190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9C02193-9E16-42E8-816E-AD9735F64A28}"/>
              </a:ext>
            </a:extLst>
          </p:cNvPr>
          <p:cNvSpPr txBox="1">
            <a:spLocks/>
          </p:cNvSpPr>
          <p:nvPr/>
        </p:nvSpPr>
        <p:spPr>
          <a:xfrm>
            <a:off x="280769" y="447299"/>
            <a:ext cx="9404723" cy="1180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/>
              <a:t>Challenge 4: 400 points</a:t>
            </a:r>
            <a:br>
              <a:rPr lang="en-US" sz="3000"/>
            </a:br>
            <a:r>
              <a:rPr lang="en-US"/>
              <a:t>Explore the island !</a:t>
            </a:r>
          </a:p>
        </p:txBody>
      </p:sp>
      <p:pic>
        <p:nvPicPr>
          <p:cNvPr id="12" name="Graphic 4" descr="Checkmark">
            <a:extLst>
              <a:ext uri="{FF2B5EF4-FFF2-40B4-BE49-F238E27FC236}">
                <a16:creationId xmlns:a16="http://schemas.microsoft.com/office/drawing/2014/main" id="{87D56DAF-528D-4FD5-BAC1-175316646B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89437" y="347134"/>
            <a:ext cx="662018" cy="662018"/>
          </a:xfrm>
          <a:prstGeom prst="rect">
            <a:avLst/>
          </a:prstGeom>
        </p:spPr>
      </p:pic>
      <p:pic>
        <p:nvPicPr>
          <p:cNvPr id="2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6008D6B1-5F86-45C9-8A3F-F41ED2E7E4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5475" y="5897809"/>
            <a:ext cx="3129886" cy="714828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3576BF-1AA8-4F3A-9038-C3CC783802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252" y="5861706"/>
            <a:ext cx="2743198" cy="775663"/>
          </a:xfrm>
          <a:prstGeom prst="rect">
            <a:avLst/>
          </a:prstGeom>
        </p:spPr>
      </p:pic>
      <p:pic>
        <p:nvPicPr>
          <p:cNvPr id="13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7A61FC-D7C1-4EE6-8ED8-8AAC7EB6BD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2400" y="1943668"/>
            <a:ext cx="1219201" cy="1230574"/>
          </a:xfrm>
          <a:prstGeom prst="rect">
            <a:avLst/>
          </a:prstGeom>
          <a:ln>
            <a:noFill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D9E63F-5028-4793-A040-A6107B7D3A76}"/>
              </a:ext>
            </a:extLst>
          </p:cNvPr>
          <p:cNvCxnSpPr/>
          <p:nvPr/>
        </p:nvCxnSpPr>
        <p:spPr>
          <a:xfrm>
            <a:off x="2647666" y="2619230"/>
            <a:ext cx="1198727" cy="45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610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7">
            <a:extLst>
              <a:ext uri="{FF2B5EF4-FFF2-40B4-BE49-F238E27FC236}">
                <a16:creationId xmlns:a16="http://schemas.microsoft.com/office/drawing/2014/main" id="{18C89DE0-C32A-47A3-A1C1-474D5AF80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827D4-D4A2-433A-BF1D-0BFAF157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16820"/>
            <a:ext cx="9404723" cy="11807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900" b="1">
                <a:ea typeface="+mj-lt"/>
                <a:cs typeface="+mj-lt"/>
              </a:rPr>
              <a:t>Final</a:t>
            </a:r>
            <a:r>
              <a:rPr lang="en-US" sz="2900">
                <a:ea typeface="+mj-lt"/>
                <a:cs typeface="+mj-lt"/>
              </a:rPr>
              <a:t> challenge: 400 points</a:t>
            </a:r>
            <a:br>
              <a:rPr lang="en-US" sz="2900">
                <a:ea typeface="+mj-lt"/>
                <a:cs typeface="+mj-lt"/>
              </a:rPr>
            </a:br>
            <a:r>
              <a:rPr lang="en-US" sz="4000">
                <a:ea typeface="+mj-lt"/>
                <a:cs typeface="+mj-lt"/>
              </a:rPr>
              <a:t>Click and travel !</a:t>
            </a:r>
          </a:p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F1C85-180C-4444-9FEC-248C205DA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B042418-AD37-40E4-BD08-41160C751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Graphic 7" descr="Magnifying glass">
            <a:extLst>
              <a:ext uri="{FF2B5EF4-FFF2-40B4-BE49-F238E27FC236}">
                <a16:creationId xmlns:a16="http://schemas.microsoft.com/office/drawing/2014/main" id="{9249DE68-2B52-41E2-84E7-1F4F52466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58288" y="418775"/>
            <a:ext cx="679938" cy="679938"/>
          </a:xfrm>
          <a:prstGeom prst="rect">
            <a:avLst/>
          </a:prstGeom>
        </p:spPr>
      </p:pic>
      <p:pic>
        <p:nvPicPr>
          <p:cNvPr id="3" name="Graphic 4" descr="Checkmark">
            <a:extLst>
              <a:ext uri="{FF2B5EF4-FFF2-40B4-BE49-F238E27FC236}">
                <a16:creationId xmlns:a16="http://schemas.microsoft.com/office/drawing/2014/main" id="{FD864C00-7C59-4F05-8E1D-3FB2B544C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6697" y="247970"/>
            <a:ext cx="662018" cy="66201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1CD7335-0936-495B-82BC-EED8242230C0}"/>
              </a:ext>
            </a:extLst>
          </p:cNvPr>
          <p:cNvGrpSpPr/>
          <p:nvPr/>
        </p:nvGrpSpPr>
        <p:grpSpPr>
          <a:xfrm>
            <a:off x="645583" y="2611502"/>
            <a:ext cx="3306233" cy="1233889"/>
            <a:chOff x="1178983" y="2830577"/>
            <a:chExt cx="3039533" cy="1186264"/>
          </a:xfrm>
        </p:grpSpPr>
        <p:pic>
          <p:nvPicPr>
            <p:cNvPr id="6" name="Picture 7" descr="A screen shot of a computer&#10;&#10;Description generated with high confidence">
              <a:extLst>
                <a:ext uri="{FF2B5EF4-FFF2-40B4-BE49-F238E27FC236}">
                  <a16:creationId xmlns:a16="http://schemas.microsoft.com/office/drawing/2014/main" id="{77C98C77-8806-41F4-9A54-884E49A51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8983" y="2830577"/>
              <a:ext cx="3039533" cy="11862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7AA849-C408-440E-A2EA-A3CD0EEE930C}"/>
                </a:ext>
              </a:extLst>
            </p:cNvPr>
            <p:cNvSpPr/>
            <p:nvPr/>
          </p:nvSpPr>
          <p:spPr>
            <a:xfrm>
              <a:off x="1333500" y="3429000"/>
              <a:ext cx="2167466" cy="3577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6100E2-C687-428F-9880-116DAB6EDC99}"/>
              </a:ext>
            </a:extLst>
          </p:cNvPr>
          <p:cNvGrpSpPr/>
          <p:nvPr/>
        </p:nvGrpSpPr>
        <p:grpSpPr>
          <a:xfrm>
            <a:off x="644979" y="4328190"/>
            <a:ext cx="2800350" cy="1061842"/>
            <a:chOff x="5534025" y="2783779"/>
            <a:chExt cx="2800350" cy="1061842"/>
          </a:xfrm>
        </p:grpSpPr>
        <p:pic>
          <p:nvPicPr>
            <p:cNvPr id="11" name="Picture 11" descr="A picture containing photo, orange, people, food&#10;&#10;Description generated with very high confidence">
              <a:extLst>
                <a:ext uri="{FF2B5EF4-FFF2-40B4-BE49-F238E27FC236}">
                  <a16:creationId xmlns:a16="http://schemas.microsoft.com/office/drawing/2014/main" id="{74A9F44C-7852-45EB-B91A-8EF0FC31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34025" y="2783779"/>
              <a:ext cx="2800350" cy="10618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C25DBF5-0ADA-4921-8FED-C6B3E94328F3}"/>
                </a:ext>
              </a:extLst>
            </p:cNvPr>
            <p:cNvSpPr/>
            <p:nvPr/>
          </p:nvSpPr>
          <p:spPr>
            <a:xfrm>
              <a:off x="5857875" y="3371850"/>
              <a:ext cx="2219325" cy="3905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5C95DB1-2EBA-4FB4-A1EB-8406541C59B0}"/>
              </a:ext>
            </a:extLst>
          </p:cNvPr>
          <p:cNvSpPr txBox="1"/>
          <p:nvPr/>
        </p:nvSpPr>
        <p:spPr>
          <a:xfrm>
            <a:off x="646015" y="5994504"/>
            <a:ext cx="7943850" cy="36933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LD_PRELOAD=teleport.so ./PwnAdventure3-Linux-Shipping </a:t>
            </a:r>
            <a:endParaRPr lang="en-US" b="1"/>
          </a:p>
        </p:txBody>
      </p:sp>
      <p:pic>
        <p:nvPicPr>
          <p:cNvPr id="24" name="Picture 2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D3EF7F-3BE9-41C8-8A77-F273E5D68E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0050" y="2467816"/>
            <a:ext cx="7516585" cy="35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17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B156E-BDCC-44D9-A495-2C87190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1" y="938953"/>
            <a:ext cx="6630143" cy="49800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/>
              <a:t>Demo time! </a:t>
            </a:r>
          </a:p>
        </p:txBody>
      </p:sp>
    </p:spTree>
    <p:extLst>
      <p:ext uri="{BB962C8B-B14F-4D97-AF65-F5344CB8AC3E}">
        <p14:creationId xmlns:p14="http://schemas.microsoft.com/office/powerpoint/2010/main" val="341649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559EFB-E418-4194-B842-DD65BE1F9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5176" y="1332978"/>
            <a:ext cx="4143781" cy="2167974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600"/>
              <a:t>ALL </a:t>
            </a:r>
            <a:br>
              <a:rPr lang="en-US" sz="4600"/>
            </a:br>
            <a:r>
              <a:rPr lang="en-US" sz="4600"/>
              <a:t>CHALLENGES </a:t>
            </a:r>
            <a:br>
              <a:rPr lang="en-US" sz="4600"/>
            </a:br>
            <a:r>
              <a:rPr lang="en-US" sz="4600"/>
              <a:t>UNLOCKED!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E6DC97-0065-4E91-A8CA-9FE2AF498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056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7">
            <a:extLst>
              <a:ext uri="{FF2B5EF4-FFF2-40B4-BE49-F238E27FC236}">
                <a16:creationId xmlns:a16="http://schemas.microsoft.com/office/drawing/2014/main" id="{7CD04536-8670-4F2E-BB77-3CC925075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536E45C4-E9D2-421A-8B40-5B14182B4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2894561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4" name="Graphic 14" descr="Confetti ball">
            <a:extLst>
              <a:ext uri="{FF2B5EF4-FFF2-40B4-BE49-F238E27FC236}">
                <a16:creationId xmlns:a16="http://schemas.microsoft.com/office/drawing/2014/main" id="{9A8C4146-B690-4F4F-9655-F7971E090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0150" y="501562"/>
            <a:ext cx="2701814" cy="2701814"/>
          </a:xfrm>
          <a:prstGeom prst="rect">
            <a:avLst/>
          </a:prstGeom>
          <a:effectLst/>
        </p:spPr>
      </p:pic>
      <p:pic>
        <p:nvPicPr>
          <p:cNvPr id="10" name="Graphic 10" descr="Fireworks">
            <a:extLst>
              <a:ext uri="{FF2B5EF4-FFF2-40B4-BE49-F238E27FC236}">
                <a16:creationId xmlns:a16="http://schemas.microsoft.com/office/drawing/2014/main" id="{FD5A2B94-2EDA-4476-A757-78B81AA24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346" y="2868001"/>
            <a:ext cx="2646210" cy="2646210"/>
          </a:xfrm>
          <a:prstGeom prst="rect">
            <a:avLst/>
          </a:prstGeom>
          <a:effectLst/>
        </p:spPr>
      </p:pic>
      <p:pic>
        <p:nvPicPr>
          <p:cNvPr id="12" name="Graphic 12" descr="Streamers">
            <a:extLst>
              <a:ext uri="{FF2B5EF4-FFF2-40B4-BE49-F238E27FC236}">
                <a16:creationId xmlns:a16="http://schemas.microsoft.com/office/drawing/2014/main" id="{0C9845A4-EA11-49FF-9FA5-2E9EC2168D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2146" y="3504741"/>
            <a:ext cx="2646210" cy="2646210"/>
          </a:xfrm>
          <a:prstGeom prst="rect">
            <a:avLst/>
          </a:prstGeom>
          <a:effectLst/>
        </p:spPr>
      </p:pic>
      <p:pic>
        <p:nvPicPr>
          <p:cNvPr id="18" name="Picture 21" descr="A picture containing food, drawing&#10;&#10;Description generated with very high confidence">
            <a:extLst>
              <a:ext uri="{FF2B5EF4-FFF2-40B4-BE49-F238E27FC236}">
                <a16:creationId xmlns:a16="http://schemas.microsoft.com/office/drawing/2014/main" id="{80722E16-3993-4E23-BF2D-49F4519E8C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8016" y="3786219"/>
            <a:ext cx="3082446" cy="1801205"/>
          </a:xfrm>
          <a:prstGeom prst="rect">
            <a:avLst/>
          </a:prstGeom>
        </p:spPr>
      </p:pic>
      <p:pic>
        <p:nvPicPr>
          <p:cNvPr id="24" name="Graphic 653" descr="Unlock">
            <a:extLst>
              <a:ext uri="{FF2B5EF4-FFF2-40B4-BE49-F238E27FC236}">
                <a16:creationId xmlns:a16="http://schemas.microsoft.com/office/drawing/2014/main" id="{50556614-BDA4-47C2-9B2A-CC9810B820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62362" y="25855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45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41CB-44EC-4FF6-9D71-68067D579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/>
              <a:t>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7DFF2E-AEBB-4C36-BFF7-BCF2D07B4C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3433784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348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lack, water, dark, man&#10;&#10;Description automatically generated">
            <a:extLst>
              <a:ext uri="{FF2B5EF4-FFF2-40B4-BE49-F238E27FC236}">
                <a16:creationId xmlns:a16="http://schemas.microsoft.com/office/drawing/2014/main" id="{C58320CA-0C98-2143-BB15-396C9AEAB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6"/>
            <a:ext cx="12192000" cy="68532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5FB70C-C5F1-2740-A039-3F9F981C7363}"/>
              </a:ext>
            </a:extLst>
          </p:cNvPr>
          <p:cNvSpPr txBox="1"/>
          <p:nvPr/>
        </p:nvSpPr>
        <p:spPr>
          <a:xfrm>
            <a:off x="7208579" y="6486301"/>
            <a:ext cx="38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Big thanks from the tiny island</a:t>
            </a:r>
          </a:p>
        </p:txBody>
      </p:sp>
    </p:spTree>
    <p:extLst>
      <p:ext uri="{BB962C8B-B14F-4D97-AF65-F5344CB8AC3E}">
        <p14:creationId xmlns:p14="http://schemas.microsoft.com/office/powerpoint/2010/main" val="15753481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7">
            <a:extLst>
              <a:ext uri="{FF2B5EF4-FFF2-40B4-BE49-F238E27FC236}">
                <a16:creationId xmlns:a16="http://schemas.microsoft.com/office/drawing/2014/main" id="{18C89DE0-C32A-47A3-A1C1-474D5AF80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827D4-D4A2-433A-BF1D-0BFAF157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Overview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F1C85-180C-4444-9FEC-248C205DA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B042418-AD37-40E4-BD08-41160C751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" name="Picture 6" descr="A drawing of a face&#10;&#10;Description generated with high confidence">
            <a:extLst>
              <a:ext uri="{FF2B5EF4-FFF2-40B4-BE49-F238E27FC236}">
                <a16:creationId xmlns:a16="http://schemas.microsoft.com/office/drawing/2014/main" id="{AF011B3A-E338-475F-9B87-2FD2CA450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14" y="2171385"/>
            <a:ext cx="2665646" cy="739717"/>
          </a:xfrm>
          <a:prstGeom prst="rect">
            <a:avLst/>
          </a:prstGeom>
          <a:effectLst/>
        </p:spPr>
      </p:pic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2E30188-B98F-40AF-8F0D-9FACC03F76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77" t="23729" r="14014" b="24152"/>
          <a:stretch/>
        </p:blipFill>
        <p:spPr>
          <a:xfrm>
            <a:off x="318551" y="5429723"/>
            <a:ext cx="2627842" cy="1121166"/>
          </a:xfrm>
          <a:prstGeom prst="rect">
            <a:avLst/>
          </a:prstGeom>
          <a:effectLst/>
        </p:spPr>
      </p:pic>
      <p:pic>
        <p:nvPicPr>
          <p:cNvPr id="11" name="Picture 11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2E90018B-496F-4541-B3B9-D150C77C3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8009" y="5857541"/>
            <a:ext cx="2665646" cy="686403"/>
          </a:xfrm>
          <a:prstGeom prst="rect">
            <a:avLst/>
          </a:prstGeom>
          <a:effectLst/>
        </p:spPr>
      </p:pic>
      <p:pic>
        <p:nvPicPr>
          <p:cNvPr id="8" name="Picture 8" descr="A picture containing knife, table&#10;&#10;Description generated with very high confidence">
            <a:extLst>
              <a:ext uri="{FF2B5EF4-FFF2-40B4-BE49-F238E27FC236}">
                <a16:creationId xmlns:a16="http://schemas.microsoft.com/office/drawing/2014/main" id="{0F7D2B3D-9475-49FD-AAE3-B0FDBAC2D8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677" t="-67" r="21615" b="-370"/>
          <a:stretch/>
        </p:blipFill>
        <p:spPr>
          <a:xfrm>
            <a:off x="802088" y="3161611"/>
            <a:ext cx="1699843" cy="1751521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F6E1C6-9FD0-4B68-94F0-3B9147809431}"/>
              </a:ext>
            </a:extLst>
          </p:cNvPr>
          <p:cNvSpPr txBox="1"/>
          <p:nvPr/>
        </p:nvSpPr>
        <p:spPr>
          <a:xfrm>
            <a:off x="3359988" y="5987050"/>
            <a:ext cx="6690195" cy="73664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>
                <a:solidFill>
                  <a:schemeClr val="bg1"/>
                </a:solidFill>
                <a:latin typeface="+mj-lt"/>
                <a:ea typeface="+mj-ea"/>
                <a:cs typeface="+mj-cs"/>
              </a:rPr>
              <a:t>LD_PRELOAD=&lt;my code$&gt;$.so ./&lt;target binary$&gt;$ 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C80083-111D-4349-A4E8-059F1DF16E95}"/>
              </a:ext>
            </a:extLst>
          </p:cNvPr>
          <p:cNvSpPr txBox="1"/>
          <p:nvPr/>
        </p:nvSpPr>
        <p:spPr>
          <a:xfrm>
            <a:off x="3540146" y="3074209"/>
            <a:ext cx="7421976" cy="13285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spcBef>
                <a:spcPts val="1000"/>
              </a:spcBef>
              <a:buFont typeface="Arial"/>
              <a:buChar char="•"/>
            </a:pPr>
            <a:r>
              <a:rPr lang="en-US">
                <a:solidFill>
                  <a:schemeClr val="bg2"/>
                </a:solidFill>
                <a:ea typeface="+mn-lt"/>
                <a:cs typeface="+mn-lt"/>
              </a:rPr>
              <a:t>A proxy that intercepts packets with options to change them before being relayed back to the server</a:t>
            </a:r>
          </a:p>
          <a:p>
            <a:pPr marL="742950" lvl="1" indent="-285750">
              <a:spcBef>
                <a:spcPts val="1000"/>
              </a:spcBef>
              <a:buFont typeface="Arial"/>
              <a:buChar char="•"/>
            </a:pPr>
            <a:r>
              <a:rPr lang="en-US">
                <a:solidFill>
                  <a:schemeClr val="bg2"/>
                </a:solidFill>
                <a:ea typeface="+mn-lt"/>
                <a:cs typeface="+mn-lt"/>
              </a:rPr>
              <a:t>A map that can pull in intercepted position packets to show players distance from location</a:t>
            </a:r>
            <a:endParaRPr lang="en-US">
              <a:solidFill>
                <a:schemeClr val="bg2"/>
              </a:solidFill>
            </a:endParaRPr>
          </a:p>
        </p:txBody>
      </p:sp>
      <p:pic>
        <p:nvPicPr>
          <p:cNvPr id="17" name="Graphic 18" descr="Microscope">
            <a:extLst>
              <a:ext uri="{FF2B5EF4-FFF2-40B4-BE49-F238E27FC236}">
                <a16:creationId xmlns:a16="http://schemas.microsoft.com/office/drawing/2014/main" id="{168432B0-953D-498C-BE89-44D80263C5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01979" y="1712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30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C2131C40-73F1-4207-89FA-A9D068462A18}"/>
              </a:ext>
            </a:extLst>
          </p:cNvPr>
          <p:cNvSpPr>
            <a:spLocks noGrp="1"/>
          </p:cNvSpPr>
          <p:nvPr/>
        </p:nvSpPr>
        <p:spPr>
          <a:xfrm>
            <a:off x="837854" y="1207309"/>
            <a:ext cx="5871714" cy="4025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7200" b="1"/>
              <a:t>Play Game</a:t>
            </a:r>
            <a:r>
              <a:rPr lang="en-US" sz="7200"/>
              <a:t> </a:t>
            </a:r>
            <a:r>
              <a:rPr lang="en-US" sz="4000"/>
              <a:t>Begin the adventure!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826D95-88AB-4C46-B1BC-9C2B756AE3DE}"/>
              </a:ext>
            </a:extLst>
          </p:cNvPr>
          <p:cNvSpPr/>
          <p:nvPr/>
        </p:nvSpPr>
        <p:spPr>
          <a:xfrm>
            <a:off x="532915" y="2272896"/>
            <a:ext cx="6027386" cy="2096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7">
            <a:extLst>
              <a:ext uri="{FF2B5EF4-FFF2-40B4-BE49-F238E27FC236}">
                <a16:creationId xmlns:a16="http://schemas.microsoft.com/office/drawing/2014/main" id="{18C89DE0-C32A-47A3-A1C1-474D5AF80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827D4-D4A2-433A-BF1D-0BFAF157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21212"/>
            <a:ext cx="9404723" cy="15982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900"/>
              <a:t>Challenge 1: </a:t>
            </a:r>
            <a:r>
              <a:rPr lang="en-US" sz="2900">
                <a:ea typeface="+mj-lt"/>
                <a:cs typeface="+mj-lt"/>
              </a:rPr>
              <a:t>400 points </a:t>
            </a:r>
            <a:br>
              <a:rPr lang="en-US" sz="2900"/>
            </a:br>
            <a:r>
              <a:rPr lang="en-US" sz="4000"/>
              <a:t>Decode the protocol !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F1C85-180C-4444-9FEC-248C205DA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B042418-AD37-40E4-BD08-41160C751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Graphic 4" descr="Checkmark">
            <a:extLst>
              <a:ext uri="{FF2B5EF4-FFF2-40B4-BE49-F238E27FC236}">
                <a16:creationId xmlns:a16="http://schemas.microsoft.com/office/drawing/2014/main" id="{69E1652F-8478-4F3C-BF9D-DEE24556A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8025" y="154139"/>
            <a:ext cx="662018" cy="662018"/>
          </a:xfrm>
          <a:prstGeom prst="rect">
            <a:avLst/>
          </a:prstGeom>
        </p:spPr>
      </p:pic>
      <p:pic>
        <p:nvPicPr>
          <p:cNvPr id="9" name="Graphic 11" descr="Research">
            <a:extLst>
              <a:ext uri="{FF2B5EF4-FFF2-40B4-BE49-F238E27FC236}">
                <a16:creationId xmlns:a16="http://schemas.microsoft.com/office/drawing/2014/main" id="{A0A0DC9C-21DB-47ED-AD8F-9CE145693A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93159" y="327594"/>
            <a:ext cx="797170" cy="816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3422CE-FF03-8C43-945A-51C6F8F29D8E}"/>
              </a:ext>
            </a:extLst>
          </p:cNvPr>
          <p:cNvSpPr txBox="1"/>
          <p:nvPr/>
        </p:nvSpPr>
        <p:spPr>
          <a:xfrm>
            <a:off x="646111" y="3084163"/>
            <a:ext cx="10544218" cy="195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spcBef>
                <a:spcPts val="1000"/>
              </a:spcBef>
              <a:buFont typeface="Arial"/>
              <a:buChar char="•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In-game packets captured using Wireshark</a:t>
            </a:r>
          </a:p>
          <a:p>
            <a:pPr marL="742950" lvl="1" indent="-285750">
              <a:spcBef>
                <a:spcPts val="1000"/>
              </a:spcBef>
              <a:buFont typeface="Arial"/>
              <a:buChar char="•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Looked for meaningful ASCII text in the capture</a:t>
            </a:r>
          </a:p>
          <a:p>
            <a:pPr marL="742950" lvl="1" indent="-285750">
              <a:spcBef>
                <a:spcPts val="1000"/>
              </a:spcBef>
              <a:buFont typeface="Arial"/>
              <a:buChar char="•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Repeatedly performed actions with minor variations</a:t>
            </a:r>
          </a:p>
          <a:p>
            <a:pPr marL="742950" lvl="1" indent="-285750">
              <a:spcBef>
                <a:spcPts val="1000"/>
              </a:spcBef>
              <a:buFont typeface="Arial"/>
              <a:buChar char="•"/>
            </a:pPr>
            <a:r>
              <a:rPr lang="en-US" sz="2400" dirty="0">
                <a:solidFill>
                  <a:schemeClr val="bg2"/>
                </a:solidFill>
                <a:ea typeface="+mn-lt"/>
                <a:cs typeface="+mn-lt"/>
              </a:rPr>
              <a:t>Captured a wide variety of packets,  makes decoding easier</a:t>
            </a:r>
          </a:p>
        </p:txBody>
      </p:sp>
    </p:spTree>
    <p:extLst>
      <p:ext uri="{BB962C8B-B14F-4D97-AF65-F5344CB8AC3E}">
        <p14:creationId xmlns:p14="http://schemas.microsoft.com/office/powerpoint/2010/main" val="1380737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7">
            <a:extLst>
              <a:ext uri="{FF2B5EF4-FFF2-40B4-BE49-F238E27FC236}">
                <a16:creationId xmlns:a16="http://schemas.microsoft.com/office/drawing/2014/main" id="{18C89DE0-C32A-47A3-A1C1-474D5AF80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827D4-D4A2-433A-BF1D-0BFAF157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21212"/>
            <a:ext cx="9404723" cy="15982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900"/>
              <a:t>Challenge 1: </a:t>
            </a:r>
            <a:r>
              <a:rPr lang="en-US" sz="2900">
                <a:ea typeface="+mj-lt"/>
                <a:cs typeface="+mj-lt"/>
              </a:rPr>
              <a:t>400 points </a:t>
            </a:r>
            <a:br>
              <a:rPr lang="en-US" sz="2900"/>
            </a:br>
            <a:r>
              <a:rPr lang="en-US" sz="4000"/>
              <a:t>Decode the protocol !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F1C85-180C-4444-9FEC-248C205DA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B042418-AD37-40E4-BD08-41160C751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Graphic 4" descr="Checkmark">
            <a:extLst>
              <a:ext uri="{FF2B5EF4-FFF2-40B4-BE49-F238E27FC236}">
                <a16:creationId xmlns:a16="http://schemas.microsoft.com/office/drawing/2014/main" id="{69E1652F-8478-4F3C-BF9D-DEE24556A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8025" y="154139"/>
            <a:ext cx="662018" cy="662018"/>
          </a:xfrm>
          <a:prstGeom prst="rect">
            <a:avLst/>
          </a:prstGeom>
        </p:spPr>
      </p:pic>
      <p:pic>
        <p:nvPicPr>
          <p:cNvPr id="9" name="Graphic 11" descr="Research">
            <a:extLst>
              <a:ext uri="{FF2B5EF4-FFF2-40B4-BE49-F238E27FC236}">
                <a16:creationId xmlns:a16="http://schemas.microsoft.com/office/drawing/2014/main" id="{A0A0DC9C-21DB-47ED-AD8F-9CE145693A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93159" y="327594"/>
            <a:ext cx="797170" cy="816708"/>
          </a:xfrm>
          <a:prstGeom prst="rect">
            <a:avLst/>
          </a:prstGeom>
        </p:spPr>
      </p:pic>
      <p:pic>
        <p:nvPicPr>
          <p:cNvPr id="4" name="Picture 3" descr="A picture containing keyboard&#10;&#10;Description automatically generated">
            <a:extLst>
              <a:ext uri="{FF2B5EF4-FFF2-40B4-BE49-F238E27FC236}">
                <a16:creationId xmlns:a16="http://schemas.microsoft.com/office/drawing/2014/main" id="{3B517123-76CD-7D43-A2BC-ACE221CDED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13" y="2843959"/>
            <a:ext cx="9486331" cy="18755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7F8CD0-A469-B845-A81E-44060AEE326B}"/>
                  </a:ext>
                </a:extLst>
              </p14:cNvPr>
              <p14:cNvContentPartPr/>
              <p14:nvPr/>
            </p14:nvContentPartPr>
            <p14:xfrm>
              <a:off x="2964337" y="3976839"/>
              <a:ext cx="646200" cy="8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7F8CD0-A469-B845-A81E-44060AEE326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10337" y="3868839"/>
                <a:ext cx="7538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872F3C-9F4C-CC4F-B479-ACCF51854281}"/>
                  </a:ext>
                </a:extLst>
              </p14:cNvPr>
              <p14:cNvContentPartPr/>
              <p14:nvPr/>
            </p14:nvContentPartPr>
            <p14:xfrm>
              <a:off x="8915784" y="3980979"/>
              <a:ext cx="1875960" cy="28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872F3C-9F4C-CC4F-B479-ACCF5185428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61784" y="3872979"/>
                <a:ext cx="19836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B12EA5D-1C1F-114F-903F-0F6E2097D20A}"/>
                  </a:ext>
                </a:extLst>
              </p14:cNvPr>
              <p14:cNvContentPartPr/>
              <p14:nvPr/>
            </p14:nvContentPartPr>
            <p14:xfrm>
              <a:off x="8625684" y="4232959"/>
              <a:ext cx="740880" cy="4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B12EA5D-1C1F-114F-903F-0F6E2097D20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71684" y="4124959"/>
                <a:ext cx="8485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788223F-A005-CA41-A949-3EDED0DAE24D}"/>
                  </a:ext>
                </a:extLst>
              </p14:cNvPr>
              <p14:cNvContentPartPr/>
              <p14:nvPr/>
            </p14:nvContentPartPr>
            <p14:xfrm>
              <a:off x="956618" y="-7806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788223F-A005-CA41-A949-3EDED0DAE24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7618" y="-8706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BC457E4-68AA-894A-8BF9-48B74547C67C}"/>
              </a:ext>
            </a:extLst>
          </p:cNvPr>
          <p:cNvSpPr txBox="1"/>
          <p:nvPr/>
        </p:nvSpPr>
        <p:spPr>
          <a:xfrm>
            <a:off x="956618" y="5096242"/>
            <a:ext cx="105442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spcBef>
                <a:spcPts val="1000"/>
              </a:spcBef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ea typeface="+mn-lt"/>
                <a:cs typeface="+mn-lt"/>
              </a:rPr>
              <a:t>*</a:t>
            </a:r>
            <a:r>
              <a:rPr lang="en-US" sz="2400" err="1">
                <a:solidFill>
                  <a:schemeClr val="bg2"/>
                </a:solidFill>
                <a:ea typeface="+mn-lt"/>
                <a:cs typeface="+mn-lt"/>
              </a:rPr>
              <a:t>i</a:t>
            </a:r>
            <a:r>
              <a:rPr lang="en-US" sz="2400">
                <a:solidFill>
                  <a:schemeClr val="bg2"/>
                </a:solidFill>
                <a:ea typeface="+mn-lt"/>
                <a:cs typeface="+mn-lt"/>
              </a:rPr>
              <a:t> – Attack packet prefix, followed by weapon used (Fireball)</a:t>
            </a:r>
          </a:p>
        </p:txBody>
      </p:sp>
    </p:spTree>
    <p:extLst>
      <p:ext uri="{BB962C8B-B14F-4D97-AF65-F5344CB8AC3E}">
        <p14:creationId xmlns:p14="http://schemas.microsoft.com/office/powerpoint/2010/main" val="226585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7">
            <a:extLst>
              <a:ext uri="{FF2B5EF4-FFF2-40B4-BE49-F238E27FC236}">
                <a16:creationId xmlns:a16="http://schemas.microsoft.com/office/drawing/2014/main" id="{18C89DE0-C32A-47A3-A1C1-474D5AF80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827D4-D4A2-433A-BF1D-0BFAF157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21212"/>
            <a:ext cx="9404723" cy="15982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900"/>
              <a:t>Challenge 1: </a:t>
            </a:r>
            <a:r>
              <a:rPr lang="en-US" sz="2900">
                <a:ea typeface="+mj-lt"/>
                <a:cs typeface="+mj-lt"/>
              </a:rPr>
              <a:t>400 points </a:t>
            </a:r>
            <a:br>
              <a:rPr lang="en-US" sz="2900"/>
            </a:br>
            <a:r>
              <a:rPr lang="en-US" sz="4000"/>
              <a:t>Decode the protocol !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F1C85-180C-4444-9FEC-248C205DA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B042418-AD37-40E4-BD08-41160C751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Graphic 4" descr="Checkmark">
            <a:extLst>
              <a:ext uri="{FF2B5EF4-FFF2-40B4-BE49-F238E27FC236}">
                <a16:creationId xmlns:a16="http://schemas.microsoft.com/office/drawing/2014/main" id="{69E1652F-8478-4F3C-BF9D-DEE24556A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8025" y="154139"/>
            <a:ext cx="662018" cy="662018"/>
          </a:xfrm>
          <a:prstGeom prst="rect">
            <a:avLst/>
          </a:prstGeom>
        </p:spPr>
      </p:pic>
      <p:pic>
        <p:nvPicPr>
          <p:cNvPr id="9" name="Graphic 11" descr="Research">
            <a:extLst>
              <a:ext uri="{FF2B5EF4-FFF2-40B4-BE49-F238E27FC236}">
                <a16:creationId xmlns:a16="http://schemas.microsoft.com/office/drawing/2014/main" id="{A0A0DC9C-21DB-47ED-AD8F-9CE145693A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93159" y="327594"/>
            <a:ext cx="797170" cy="8167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788223F-A005-CA41-A949-3EDED0DAE24D}"/>
                  </a:ext>
                </a:extLst>
              </p14:cNvPr>
              <p14:cNvContentPartPr/>
              <p14:nvPr/>
            </p14:nvContentPartPr>
            <p14:xfrm>
              <a:off x="956618" y="-7806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788223F-A005-CA41-A949-3EDED0DAE2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7618" y="-8706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BC457E4-68AA-894A-8BF9-48B74547C67C}"/>
              </a:ext>
            </a:extLst>
          </p:cNvPr>
          <p:cNvSpPr txBox="1"/>
          <p:nvPr/>
        </p:nvSpPr>
        <p:spPr>
          <a:xfrm>
            <a:off x="956618" y="5584503"/>
            <a:ext cx="10544218" cy="9592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spcBef>
                <a:spcPts val="1000"/>
              </a:spcBef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ea typeface="+mn-lt"/>
                <a:cs typeface="+mn-lt"/>
              </a:rPr>
              <a:t>*</a:t>
            </a:r>
            <a:r>
              <a:rPr lang="en-US" sz="2400" err="1">
                <a:solidFill>
                  <a:schemeClr val="bg2"/>
                </a:solidFill>
                <a:ea typeface="+mn-lt"/>
                <a:cs typeface="+mn-lt"/>
              </a:rPr>
              <a:t>i</a:t>
            </a:r>
            <a:r>
              <a:rPr lang="en-US" sz="2400">
                <a:solidFill>
                  <a:schemeClr val="bg2"/>
                </a:solidFill>
                <a:ea typeface="+mn-lt"/>
                <a:cs typeface="+mn-lt"/>
              </a:rPr>
              <a:t> – Attack packet prefix, followed by weapon used (Snowball)</a:t>
            </a:r>
          </a:p>
          <a:p>
            <a:pPr marL="742950" lvl="1" indent="-285750">
              <a:spcBef>
                <a:spcPts val="1000"/>
              </a:spcBef>
              <a:buFont typeface="Arial"/>
              <a:buChar char="•"/>
            </a:pPr>
            <a:r>
              <a:rPr lang="en-US" sz="2400">
                <a:solidFill>
                  <a:schemeClr val="bg2"/>
                </a:solidFill>
                <a:ea typeface="+mn-lt"/>
                <a:cs typeface="+mn-lt"/>
              </a:rPr>
              <a:t>mv – Position packet prefix followed by (</a:t>
            </a:r>
            <a:r>
              <a:rPr lang="en-US" sz="2400" err="1">
                <a:solidFill>
                  <a:schemeClr val="bg2"/>
                </a:solidFill>
                <a:ea typeface="+mn-lt"/>
                <a:cs typeface="+mn-lt"/>
              </a:rPr>
              <a:t>x,y,z</a:t>
            </a:r>
            <a:r>
              <a:rPr lang="en-US" sz="2400">
                <a:solidFill>
                  <a:schemeClr val="bg2"/>
                </a:solidFill>
                <a:ea typeface="+mn-lt"/>
                <a:cs typeface="+mn-lt"/>
              </a:rPr>
              <a:t>) – 12 bytes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002ACC-CA29-2744-BF73-ED055F9BE1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47" y="2530977"/>
            <a:ext cx="8598612" cy="29083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46E1396-4C83-E744-B5DD-9197CACCDA61}"/>
                  </a:ext>
                </a:extLst>
              </p14:cNvPr>
              <p14:cNvContentPartPr/>
              <p14:nvPr/>
            </p14:nvContentPartPr>
            <p14:xfrm>
              <a:off x="2701898" y="3045520"/>
              <a:ext cx="470160" cy="25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46E1396-4C83-E744-B5DD-9197CACCDA6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47939" y="2937520"/>
                <a:ext cx="577718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47C4D3C-45A1-7448-B305-6D65D2EE2F50}"/>
                  </a:ext>
                </a:extLst>
              </p14:cNvPr>
              <p14:cNvContentPartPr/>
              <p14:nvPr/>
            </p14:nvContentPartPr>
            <p14:xfrm>
              <a:off x="2711978" y="4563280"/>
              <a:ext cx="474480" cy="14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47C4D3C-45A1-7448-B305-6D65D2EE2F5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57978" y="4455280"/>
                <a:ext cx="58212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8BCAEA7-90C0-AB4A-8365-98D3B67991B8}"/>
                  </a:ext>
                </a:extLst>
              </p14:cNvPr>
              <p14:cNvContentPartPr/>
              <p14:nvPr/>
            </p14:nvContentPartPr>
            <p14:xfrm>
              <a:off x="7817138" y="3051640"/>
              <a:ext cx="1135080" cy="6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8BCAEA7-90C0-AB4A-8365-98D3B67991B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63138" y="2943640"/>
                <a:ext cx="12427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FF014E0-7FF6-DB48-AA55-6255AD762593}"/>
                  </a:ext>
                </a:extLst>
              </p14:cNvPr>
              <p14:cNvContentPartPr/>
              <p14:nvPr/>
            </p14:nvContentPartPr>
            <p14:xfrm>
              <a:off x="7821458" y="4570840"/>
              <a:ext cx="1153440" cy="17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FF014E0-7FF6-DB48-AA55-6255AD76259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67458" y="4462840"/>
                <a:ext cx="12610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4E62D06-C8E3-FF47-80A4-C44D063E0B0F}"/>
                  </a:ext>
                </a:extLst>
              </p14:cNvPr>
              <p14:cNvContentPartPr/>
              <p14:nvPr/>
            </p14:nvContentPartPr>
            <p14:xfrm>
              <a:off x="8613098" y="3362320"/>
              <a:ext cx="744840" cy="17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4E62D06-C8E3-FF47-80A4-C44D063E0B0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59098" y="3256524"/>
                <a:ext cx="852480" cy="228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76A393C-3976-B742-BBCF-2E93DEA86252}"/>
                  </a:ext>
                </a:extLst>
              </p14:cNvPr>
              <p14:cNvContentPartPr/>
              <p14:nvPr/>
            </p14:nvContentPartPr>
            <p14:xfrm>
              <a:off x="7847378" y="3660040"/>
              <a:ext cx="640440" cy="10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76A393C-3976-B742-BBCF-2E93DEA8625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93378" y="3552040"/>
                <a:ext cx="7480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2BF77FA-4AB6-0B48-B8F5-DD43BDF4602C}"/>
                  </a:ext>
                </a:extLst>
              </p14:cNvPr>
              <p14:cNvContentPartPr/>
              <p14:nvPr/>
            </p14:nvContentPartPr>
            <p14:xfrm>
              <a:off x="8648378" y="4849120"/>
              <a:ext cx="690840" cy="7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2BF77FA-4AB6-0B48-B8F5-DD43BDF4602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594406" y="4741120"/>
                <a:ext cx="798424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9F002C3-BD8A-7941-BA85-4DF6BB5E9763}"/>
                  </a:ext>
                </a:extLst>
              </p14:cNvPr>
              <p14:cNvContentPartPr/>
              <p14:nvPr/>
            </p14:nvContentPartPr>
            <p14:xfrm>
              <a:off x="7820018" y="5164480"/>
              <a:ext cx="678600" cy="21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9F002C3-BD8A-7941-BA85-4DF6BB5E976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766047" y="5056480"/>
                <a:ext cx="786183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254552F-BC55-504E-9F99-D2FE566BC3CE}"/>
                  </a:ext>
                </a:extLst>
              </p14:cNvPr>
              <p14:cNvContentPartPr/>
              <p14:nvPr/>
            </p14:nvContentPartPr>
            <p14:xfrm>
              <a:off x="5111018" y="4857400"/>
              <a:ext cx="464760" cy="21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254552F-BC55-504E-9F99-D2FE566BC3C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057018" y="4747600"/>
                <a:ext cx="572400" cy="241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5897CB8-9225-894A-9CA0-F7C29935D4EB}"/>
                  </a:ext>
                </a:extLst>
              </p14:cNvPr>
              <p14:cNvContentPartPr/>
              <p14:nvPr/>
            </p14:nvContentPartPr>
            <p14:xfrm>
              <a:off x="5118218" y="3363760"/>
              <a:ext cx="487080" cy="4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5897CB8-9225-894A-9CA0-F7C29935D4E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064218" y="3255760"/>
                <a:ext cx="594720" cy="2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6058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7">
            <a:extLst>
              <a:ext uri="{FF2B5EF4-FFF2-40B4-BE49-F238E27FC236}">
                <a16:creationId xmlns:a16="http://schemas.microsoft.com/office/drawing/2014/main" id="{18C89DE0-C32A-47A3-A1C1-474D5AF80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827D4-D4A2-433A-BF1D-0BFAF157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21212"/>
            <a:ext cx="9404723" cy="15982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900"/>
              <a:t>Challenge 1: </a:t>
            </a:r>
            <a:r>
              <a:rPr lang="en-US" sz="2900">
                <a:ea typeface="+mj-lt"/>
                <a:cs typeface="+mj-lt"/>
              </a:rPr>
              <a:t>400 points </a:t>
            </a:r>
            <a:br>
              <a:rPr lang="en-US" sz="2900"/>
            </a:br>
            <a:r>
              <a:rPr lang="en-US" sz="4000"/>
              <a:t>Decode the protocol !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F1C85-180C-4444-9FEC-248C205DA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B042418-AD37-40E4-BD08-41160C751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Graphic 4" descr="Checkmark">
            <a:extLst>
              <a:ext uri="{FF2B5EF4-FFF2-40B4-BE49-F238E27FC236}">
                <a16:creationId xmlns:a16="http://schemas.microsoft.com/office/drawing/2014/main" id="{69E1652F-8478-4F3C-BF9D-DEE24556A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8025" y="154139"/>
            <a:ext cx="662018" cy="662018"/>
          </a:xfrm>
          <a:prstGeom prst="rect">
            <a:avLst/>
          </a:prstGeom>
        </p:spPr>
      </p:pic>
      <p:pic>
        <p:nvPicPr>
          <p:cNvPr id="9" name="Graphic 11" descr="Research">
            <a:extLst>
              <a:ext uri="{FF2B5EF4-FFF2-40B4-BE49-F238E27FC236}">
                <a16:creationId xmlns:a16="http://schemas.microsoft.com/office/drawing/2014/main" id="{A0A0DC9C-21DB-47ED-AD8F-9CE145693A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93159" y="327594"/>
            <a:ext cx="797170" cy="8167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788223F-A005-CA41-A949-3EDED0DAE24D}"/>
                  </a:ext>
                </a:extLst>
              </p14:cNvPr>
              <p14:cNvContentPartPr/>
              <p14:nvPr/>
            </p14:nvContentPartPr>
            <p14:xfrm>
              <a:off x="956618" y="-7806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788223F-A005-CA41-A949-3EDED0DAE2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7618" y="-870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1F2E9A2-0468-B34F-B629-1FB4D556ADF5}"/>
                  </a:ext>
                </a:extLst>
              </p14:cNvPr>
              <p14:cNvContentPartPr/>
              <p14:nvPr/>
            </p14:nvContentPartPr>
            <p14:xfrm>
              <a:off x="5297400" y="636557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1F2E9A2-0468-B34F-B629-1FB4D556AD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88400" y="635657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8D38880-55CD-1E49-8D83-D5171808EA2B}"/>
              </a:ext>
            </a:extLst>
          </p:cNvPr>
          <p:cNvSpPr txBox="1"/>
          <p:nvPr/>
        </p:nvSpPr>
        <p:spPr>
          <a:xfrm>
            <a:off x="679048" y="3794903"/>
            <a:ext cx="1083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6e63a31f0000060072756e72756e0400677270320395d4db005151510010191f0000000000a07f17c70bae9ac6f05d1d45000086ba00001000477265617442616c6c734f6646697265640000000000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51504-FA82-F54F-990F-1CEC97AAF9DA}"/>
              </a:ext>
            </a:extLst>
          </p:cNvPr>
          <p:cNvSpPr txBox="1"/>
          <p:nvPr/>
        </p:nvSpPr>
        <p:spPr>
          <a:xfrm>
            <a:off x="679048" y="3243875"/>
            <a:ext cx="108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Raw data (hex dump) when a player enters the game</a:t>
            </a:r>
          </a:p>
        </p:txBody>
      </p:sp>
    </p:spTree>
    <p:extLst>
      <p:ext uri="{BB962C8B-B14F-4D97-AF65-F5344CB8AC3E}">
        <p14:creationId xmlns:p14="http://schemas.microsoft.com/office/powerpoint/2010/main" val="2477895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7">
            <a:extLst>
              <a:ext uri="{FF2B5EF4-FFF2-40B4-BE49-F238E27FC236}">
                <a16:creationId xmlns:a16="http://schemas.microsoft.com/office/drawing/2014/main" id="{18C89DE0-C32A-47A3-A1C1-474D5AF80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827D4-D4A2-433A-BF1D-0BFAF157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21212"/>
            <a:ext cx="9404723" cy="15982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900"/>
              <a:t>Challenge 1: </a:t>
            </a:r>
            <a:r>
              <a:rPr lang="en-US" sz="2900">
                <a:ea typeface="+mj-lt"/>
                <a:cs typeface="+mj-lt"/>
              </a:rPr>
              <a:t>400 points </a:t>
            </a:r>
            <a:br>
              <a:rPr lang="en-US" sz="2900"/>
            </a:br>
            <a:r>
              <a:rPr lang="en-US" sz="4000"/>
              <a:t>Decode the protocol !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F1C85-180C-4444-9FEC-248C205DA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B042418-AD37-40E4-BD08-41160C751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Graphic 4" descr="Checkmark">
            <a:extLst>
              <a:ext uri="{FF2B5EF4-FFF2-40B4-BE49-F238E27FC236}">
                <a16:creationId xmlns:a16="http://schemas.microsoft.com/office/drawing/2014/main" id="{69E1652F-8478-4F3C-BF9D-DEE24556A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8025" y="154139"/>
            <a:ext cx="662018" cy="662018"/>
          </a:xfrm>
          <a:prstGeom prst="rect">
            <a:avLst/>
          </a:prstGeom>
        </p:spPr>
      </p:pic>
      <p:pic>
        <p:nvPicPr>
          <p:cNvPr id="9" name="Graphic 11" descr="Research">
            <a:extLst>
              <a:ext uri="{FF2B5EF4-FFF2-40B4-BE49-F238E27FC236}">
                <a16:creationId xmlns:a16="http://schemas.microsoft.com/office/drawing/2014/main" id="{A0A0DC9C-21DB-47ED-AD8F-9CE145693A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93159" y="327594"/>
            <a:ext cx="797170" cy="8167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788223F-A005-CA41-A949-3EDED0DAE24D}"/>
                  </a:ext>
                </a:extLst>
              </p14:cNvPr>
              <p14:cNvContentPartPr/>
              <p14:nvPr/>
            </p14:nvContentPartPr>
            <p14:xfrm>
              <a:off x="956618" y="-7806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788223F-A005-CA41-A949-3EDED0DAE2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7618" y="-870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1F2E9A2-0468-B34F-B629-1FB4D556ADF5}"/>
                  </a:ext>
                </a:extLst>
              </p14:cNvPr>
              <p14:cNvContentPartPr/>
              <p14:nvPr/>
            </p14:nvContentPartPr>
            <p14:xfrm>
              <a:off x="5297400" y="636557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1F2E9A2-0468-B34F-B629-1FB4D556AD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88400" y="635657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C660EED-4BAA-8340-BAFC-198966B6EB50}"/>
              </a:ext>
            </a:extLst>
          </p:cNvPr>
          <p:cNvSpPr txBox="1"/>
          <p:nvPr/>
        </p:nvSpPr>
        <p:spPr>
          <a:xfrm>
            <a:off x="679048" y="2765136"/>
            <a:ext cx="108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 identified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C4BED81-BFCB-7E4C-B13D-CED252F9B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80" y="5218882"/>
            <a:ext cx="10406429" cy="10966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98E4B8D-DA8C-2048-9845-15B8998052E2}"/>
              </a:ext>
            </a:extLst>
          </p:cNvPr>
          <p:cNvSpPr txBox="1"/>
          <p:nvPr/>
        </p:nvSpPr>
        <p:spPr>
          <a:xfrm>
            <a:off x="679048" y="4016796"/>
            <a:ext cx="10506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6e63</a:t>
            </a:r>
            <a:r>
              <a:rPr lang="en-GB"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a31f0000</a:t>
            </a:r>
            <a:r>
              <a:rPr lang="en-GB"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0600 </a:t>
            </a:r>
            <a:r>
              <a:rPr lang="en-GB" sz="20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72756e72756e</a:t>
            </a:r>
            <a:r>
              <a:rPr lang="en-GB"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0400 </a:t>
            </a:r>
            <a:r>
              <a:rPr lang="en-GB" sz="200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67727032</a:t>
            </a:r>
            <a:r>
              <a:rPr lang="en-GB"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03 95d4db 00 515151 00 10191f 00 000000 00 a07f17c70bae9ac6f05d1d45 000086ba0000 1000 </a:t>
            </a:r>
            <a:r>
              <a:rPr lang="en-GB" sz="20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477265617442616c6c734f6646697265</a:t>
            </a:r>
            <a:r>
              <a:rPr lang="en-GB" sz="2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64000000 0000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F44F70-A44F-B14C-9741-4FA76AD97DCD}"/>
              </a:ext>
            </a:extLst>
          </p:cNvPr>
          <p:cNvSpPr txBox="1"/>
          <p:nvPr/>
        </p:nvSpPr>
        <p:spPr>
          <a:xfrm>
            <a:off x="679047" y="3566763"/>
            <a:ext cx="112358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prefix </a:t>
            </a:r>
            <a:r>
              <a:rPr lang="en-GB" sz="13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[id ] </a:t>
            </a:r>
            <a:r>
              <a:rPr lang="en-GB" sz="13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[ln] </a:t>
            </a:r>
            <a:r>
              <a:rPr lang="en-GB" sz="13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[name ] </a:t>
            </a:r>
            <a:r>
              <a:rPr lang="en-GB" sz="13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[ln] </a:t>
            </a:r>
            <a:r>
              <a:rPr lang="en-GB" sz="1300" b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300" b="1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groupname</a:t>
            </a:r>
            <a:r>
              <a:rPr lang="en-GB" sz="1300" b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3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[position data] [ln] </a:t>
            </a:r>
            <a:r>
              <a:rPr lang="en-GB" sz="1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[equipped weapon name] </a:t>
            </a:r>
            <a:r>
              <a:rPr lang="en-GB" sz="13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] number of status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8B44809-8430-B04B-AC61-A0731A198101}"/>
                  </a:ext>
                </a:extLst>
              </p14:cNvPr>
              <p14:cNvContentPartPr/>
              <p14:nvPr/>
            </p14:nvContentPartPr>
            <p14:xfrm>
              <a:off x="817625" y="4187215"/>
              <a:ext cx="526320" cy="34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8B44809-8430-B04B-AC61-A0731A1981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3625" y="4079215"/>
                <a:ext cx="6339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3E88D6E-B1C0-234F-9EB9-86FC2E515E6C}"/>
                  </a:ext>
                </a:extLst>
              </p14:cNvPr>
              <p14:cNvContentPartPr/>
              <p14:nvPr/>
            </p14:nvContentPartPr>
            <p14:xfrm>
              <a:off x="757865" y="3706255"/>
              <a:ext cx="606600" cy="28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3E88D6E-B1C0-234F-9EB9-86FC2E515E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3865" y="3598255"/>
                <a:ext cx="714240" cy="2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999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1144</Words>
  <Application>Microsoft Macintosh PowerPoint</Application>
  <PresentationFormat>Widescreen</PresentationFormat>
  <Paragraphs>109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Courier New</vt:lpstr>
      <vt:lpstr>Wingdings 3</vt:lpstr>
      <vt:lpstr>Ion</vt:lpstr>
      <vt:lpstr>GAME HACKING </vt:lpstr>
      <vt:lpstr>Contents</vt:lpstr>
      <vt:lpstr>Overview</vt:lpstr>
      <vt:lpstr>PowerPoint Presentation</vt:lpstr>
      <vt:lpstr>Challenge 1: 400 points  Decode the protocol ! </vt:lpstr>
      <vt:lpstr>Challenge 1: 400 points  Decode the protocol ! </vt:lpstr>
      <vt:lpstr>Challenge 1: 400 points  Decode the protocol ! </vt:lpstr>
      <vt:lpstr>Challenge 1: 400 points  Decode the protocol ! </vt:lpstr>
      <vt:lpstr>Challenge 1: 400 points  Decode the protocol ! </vt:lpstr>
      <vt:lpstr>Challenge 1: 400 points  Decode the protocol ! </vt:lpstr>
      <vt:lpstr>PowerPoint Presentation</vt:lpstr>
      <vt:lpstr>Challenge 2: 400 points MITM &amp; Inject packets !</vt:lpstr>
      <vt:lpstr>PowerPoint Presentation</vt:lpstr>
      <vt:lpstr>Demo time! </vt:lpstr>
      <vt:lpstr>Challenge 3: 400 points Find other players ! </vt:lpstr>
      <vt:lpstr>PowerPoint Presentation</vt:lpstr>
      <vt:lpstr>Final challenge: 400 points Click and travel ! </vt:lpstr>
      <vt:lpstr>Demo time! </vt:lpstr>
      <vt:lpstr>ALL  CHALLENGES  UNLOCKED!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HACKING </dc:title>
  <dc:creator>Calvin Menezes (MSc Cyber Security FT)</dc:creator>
  <cp:lastModifiedBy>Calvin Menezes (MSc Cyber Security FT)</cp:lastModifiedBy>
  <cp:revision>1</cp:revision>
  <dcterms:created xsi:type="dcterms:W3CDTF">2020-02-20T10:41:34Z</dcterms:created>
  <dcterms:modified xsi:type="dcterms:W3CDTF">2020-02-20T14:29:30Z</dcterms:modified>
</cp:coreProperties>
</file>